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5ea31f67d84f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4df3279ea34498"/>
  </p:sldMasterIdLst>
  <p:sldIdLst>
    <p:sldId xmlns:r="http://schemas.openxmlformats.org/officeDocument/2006/relationships" id="256" r:id="R9da5b5c1b15d4cb7"/>
    <p:sldId xmlns:r="http://schemas.openxmlformats.org/officeDocument/2006/relationships" id="257" r:id="R9baac39024d24796"/>
    <p:sldId xmlns:r="http://schemas.openxmlformats.org/officeDocument/2006/relationships" id="258" r:id="Raeca732180eb4891"/>
    <p:sldId xmlns:r="http://schemas.openxmlformats.org/officeDocument/2006/relationships" id="259" r:id="Rfc5783a19dc2494c"/>
    <p:sldId xmlns:r="http://schemas.openxmlformats.org/officeDocument/2006/relationships" id="260" r:id="R50fcab9519c54756"/>
    <p:sldId xmlns:r="http://schemas.openxmlformats.org/officeDocument/2006/relationships" id="261" r:id="Rd59ca53c7d32453d"/>
    <p:sldId xmlns:r="http://schemas.openxmlformats.org/officeDocument/2006/relationships" id="262" r:id="R695b5b2ba23147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df3279ea34498" /><Relationship Type="http://schemas.openxmlformats.org/officeDocument/2006/relationships/slide" Target="/ppt/slides/slide1.xml" Id="R9da5b5c1b15d4cb7" /><Relationship Type="http://schemas.openxmlformats.org/officeDocument/2006/relationships/slide" Target="/ppt/slides/slide2.xml" Id="R9baac39024d24796" /><Relationship Type="http://schemas.openxmlformats.org/officeDocument/2006/relationships/slide" Target="/ppt/slides/slide3.xml" Id="Raeca732180eb4891" /><Relationship Type="http://schemas.openxmlformats.org/officeDocument/2006/relationships/slide" Target="/ppt/slides/slide4.xml" Id="Rfc5783a19dc2494c" /><Relationship Type="http://schemas.openxmlformats.org/officeDocument/2006/relationships/slide" Target="/ppt/slides/slide5.xml" Id="R50fcab9519c54756" /><Relationship Type="http://schemas.openxmlformats.org/officeDocument/2006/relationships/slide" Target="/ppt/slides/slide6.xml" Id="Rd59ca53c7d32453d" /><Relationship Type="http://schemas.openxmlformats.org/officeDocument/2006/relationships/slide" Target="/ppt/slides/slide7.xml" Id="R695b5b2ba23147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30b79e547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d29fcadbd4e5a" /><Relationship Type="http://schemas.openxmlformats.org/officeDocument/2006/relationships/theme" Target="/ppt/slideMasters/theme/theme1.xml" Id="Rf8d24640f640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d29fcadbd4e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17a0f722740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55d6ecc43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17c1f263148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12198de614c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ebef5aefe47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6532787374d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9e15f2c7f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LUMINOUS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LUMINOUS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LUMINOUS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LUMINOUS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LUMINOUS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LUMINOUS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8 364 732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8 506 318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LUMINOUS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LUMINOUS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Sommerfuglveien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924 039 213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LUMINOUS AS</a:t>
            </a:r>
          </a:p>
        </p:txBody>
      </p:sp>
    </p:spTree>
  </p:cSld>
  <p:clrMapOvr>
    <a:masterClrMapping xmlns:a="http://schemas.openxmlformats.org/drawingml/2006/main"/>
  </p:clrMapOvr>
</p:sld>
</file>