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9acc231d4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b97e2d4b94f58"/>
  </p:sldMasterIdLst>
  <p:sldIdLst>
    <p:sldId xmlns:r="http://schemas.openxmlformats.org/officeDocument/2006/relationships" id="256" r:id="Rbaf6ec0d8df04a9b"/>
    <p:sldId xmlns:r="http://schemas.openxmlformats.org/officeDocument/2006/relationships" id="257" r:id="Rae5a57766fd843aa"/>
    <p:sldId xmlns:r="http://schemas.openxmlformats.org/officeDocument/2006/relationships" id="258" r:id="Rdc3a77ef937a4e5d"/>
    <p:sldId xmlns:r="http://schemas.openxmlformats.org/officeDocument/2006/relationships" id="259" r:id="Rc8af8f9e37dc4327"/>
    <p:sldId xmlns:r="http://schemas.openxmlformats.org/officeDocument/2006/relationships" id="260" r:id="R8856b5fe865f407f"/>
    <p:sldId xmlns:r="http://schemas.openxmlformats.org/officeDocument/2006/relationships" id="261" r:id="R88be093a753b4362"/>
    <p:sldId xmlns:r="http://schemas.openxmlformats.org/officeDocument/2006/relationships" id="262" r:id="Red4015e21692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b97e2d4b94f58" /><Relationship Type="http://schemas.openxmlformats.org/officeDocument/2006/relationships/slide" Target="/ppt/slides/slide1.xml" Id="Rbaf6ec0d8df04a9b" /><Relationship Type="http://schemas.openxmlformats.org/officeDocument/2006/relationships/slide" Target="/ppt/slides/slide2.xml" Id="Rae5a57766fd843aa" /><Relationship Type="http://schemas.openxmlformats.org/officeDocument/2006/relationships/slide" Target="/ppt/slides/slide3.xml" Id="Rdc3a77ef937a4e5d" /><Relationship Type="http://schemas.openxmlformats.org/officeDocument/2006/relationships/slide" Target="/ppt/slides/slide4.xml" Id="Rc8af8f9e37dc4327" /><Relationship Type="http://schemas.openxmlformats.org/officeDocument/2006/relationships/slide" Target="/ppt/slides/slide5.xml" Id="R8856b5fe865f407f" /><Relationship Type="http://schemas.openxmlformats.org/officeDocument/2006/relationships/slide" Target="/ppt/slides/slide6.xml" Id="R88be093a753b4362" /><Relationship Type="http://schemas.openxmlformats.org/officeDocument/2006/relationships/slide" Target="/ppt/slides/slide7.xml" Id="Red4015e21692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417dbb9a5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dccf2eb304654" /><Relationship Type="http://schemas.openxmlformats.org/officeDocument/2006/relationships/theme" Target="/ppt/slideMasters/theme/theme1.xml" Id="R10400906ae16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dccf2eb30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a69be61e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732b9f6d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5711c748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0666285d5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1b426ab0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44491753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f6113cc0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INGAHAUGEN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INGAHAUGEN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4 952 823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ØEN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Johnny Øen, Lunnamyri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INGAHAUGEN AS</a:t>
            </a:r>
          </a:p>
        </p:txBody>
      </p:sp>
    </p:spTree>
  </p:cSld>
  <p:clrMapOvr>
    <a:masterClrMapping xmlns:a="http://schemas.openxmlformats.org/drawingml/2006/main"/>
  </p:clrMapOvr>
</p:sld>
</file>