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8dba339af54a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f3e05bd69a47ac"/>
  </p:sldMasterIdLst>
  <p:sldIdLst>
    <p:sldId xmlns:r="http://schemas.openxmlformats.org/officeDocument/2006/relationships" id="256" r:id="Rf5a3d3cf711d4a74"/>
    <p:sldId xmlns:r="http://schemas.openxmlformats.org/officeDocument/2006/relationships" id="257" r:id="Re000dbd5a9414fe2"/>
    <p:sldId xmlns:r="http://schemas.openxmlformats.org/officeDocument/2006/relationships" id="258" r:id="R359bb01c22194dac"/>
    <p:sldId xmlns:r="http://schemas.openxmlformats.org/officeDocument/2006/relationships" id="259" r:id="Re0b6eb23e4a74f16"/>
    <p:sldId xmlns:r="http://schemas.openxmlformats.org/officeDocument/2006/relationships" id="260" r:id="R2b4faeedd1424b8c"/>
    <p:sldId xmlns:r="http://schemas.openxmlformats.org/officeDocument/2006/relationships" id="261" r:id="R7a6f3bc52d4740fa"/>
    <p:sldId xmlns:r="http://schemas.openxmlformats.org/officeDocument/2006/relationships" id="262" r:id="R5c0799b8c03f4f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3e05bd69a47ac" /><Relationship Type="http://schemas.openxmlformats.org/officeDocument/2006/relationships/slide" Target="/ppt/slides/slide1.xml" Id="Rf5a3d3cf711d4a74" /><Relationship Type="http://schemas.openxmlformats.org/officeDocument/2006/relationships/slide" Target="/ppt/slides/slide2.xml" Id="Re000dbd5a9414fe2" /><Relationship Type="http://schemas.openxmlformats.org/officeDocument/2006/relationships/slide" Target="/ppt/slides/slide3.xml" Id="R359bb01c22194dac" /><Relationship Type="http://schemas.openxmlformats.org/officeDocument/2006/relationships/slide" Target="/ppt/slides/slide4.xml" Id="Re0b6eb23e4a74f16" /><Relationship Type="http://schemas.openxmlformats.org/officeDocument/2006/relationships/slide" Target="/ppt/slides/slide5.xml" Id="R2b4faeedd1424b8c" /><Relationship Type="http://schemas.openxmlformats.org/officeDocument/2006/relationships/slide" Target="/ppt/slides/slide6.xml" Id="R7a6f3bc52d4740fa" /><Relationship Type="http://schemas.openxmlformats.org/officeDocument/2006/relationships/slide" Target="/ppt/slides/slide7.xml" Id="R5c0799b8c03f4f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b5d23de57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5aceb4b8646c4" /><Relationship Type="http://schemas.openxmlformats.org/officeDocument/2006/relationships/theme" Target="/ppt/slideMasters/theme/theme1.xml" Id="Rcdd52b60a5ed43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e5aceb4b86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b5095f92942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322a3d8c348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82aac282341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2e2518d8141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faa64f9084f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d950140b640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b6da994b74d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ANCE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10 101 819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951 041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766 924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2 326 005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5 430 717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GIMMESTAD ANNE OLAUG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SÆTEN CECILIE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SÅRHEIM ELISE STØYVA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Sagevegen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924 046 066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ANCE AS</a:t>
            </a:r>
          </a:p>
        </p:txBody>
      </p:sp>
    </p:spTree>
  </p:cSld>
  <p:clrMapOvr>
    <a:masterClrMapping xmlns:a="http://schemas.openxmlformats.org/drawingml/2006/main"/>
  </p:clrMapOvr>
</p:sld>
</file>