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2c86c7892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1234c74634567"/>
  </p:sldMasterIdLst>
  <p:sldIdLst>
    <p:sldId xmlns:r="http://schemas.openxmlformats.org/officeDocument/2006/relationships" id="256" r:id="Ra743b39e0da047cf"/>
    <p:sldId xmlns:r="http://schemas.openxmlformats.org/officeDocument/2006/relationships" id="257" r:id="R1590756eedac4e41"/>
    <p:sldId xmlns:r="http://schemas.openxmlformats.org/officeDocument/2006/relationships" id="258" r:id="R9f2fe87c283c4131"/>
    <p:sldId xmlns:r="http://schemas.openxmlformats.org/officeDocument/2006/relationships" id="259" r:id="Re8b17246b2c34a77"/>
    <p:sldId xmlns:r="http://schemas.openxmlformats.org/officeDocument/2006/relationships" id="260" r:id="R68e9c9ee87b8419c"/>
    <p:sldId xmlns:r="http://schemas.openxmlformats.org/officeDocument/2006/relationships" id="261" r:id="Ra653affe6a704ea1"/>
    <p:sldId xmlns:r="http://schemas.openxmlformats.org/officeDocument/2006/relationships" id="262" r:id="R7096631b7761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1234c74634567" /><Relationship Type="http://schemas.openxmlformats.org/officeDocument/2006/relationships/slide" Target="/ppt/slides/slide1.xml" Id="Ra743b39e0da047cf" /><Relationship Type="http://schemas.openxmlformats.org/officeDocument/2006/relationships/slide" Target="/ppt/slides/slide2.xml" Id="R1590756eedac4e41" /><Relationship Type="http://schemas.openxmlformats.org/officeDocument/2006/relationships/slide" Target="/ppt/slides/slide3.xml" Id="R9f2fe87c283c4131" /><Relationship Type="http://schemas.openxmlformats.org/officeDocument/2006/relationships/slide" Target="/ppt/slides/slide4.xml" Id="Re8b17246b2c34a77" /><Relationship Type="http://schemas.openxmlformats.org/officeDocument/2006/relationships/slide" Target="/ppt/slides/slide5.xml" Id="R68e9c9ee87b8419c" /><Relationship Type="http://schemas.openxmlformats.org/officeDocument/2006/relationships/slide" Target="/ppt/slides/slide6.xml" Id="Ra653affe6a704ea1" /><Relationship Type="http://schemas.openxmlformats.org/officeDocument/2006/relationships/slide" Target="/ppt/slides/slide7.xml" Id="R7096631b7761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4944353f7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c9ce3cc2f4ebe" /><Relationship Type="http://schemas.openxmlformats.org/officeDocument/2006/relationships/theme" Target="/ppt/slideMasters/theme/theme1.xml" Id="R6942c9b6a480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c9ce3cc2f4e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5930bddd7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8eceb235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97871581d47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f9eba8c7d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bd39140a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81733fb24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768f7bf0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5 426 781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150 037 224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INRO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EIENDOMMER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INKO INVEST AS</a:t>
            </a:r>
          </a:p>
        </p:txBody>
      </p:sp>
    </p:spTree>
  </p:cSld>
  <p:clrMapOvr>
    <a:masterClrMapping xmlns:a="http://schemas.openxmlformats.org/drawingml/2006/main"/>
  </p:clrMapOvr>
</p:sld>
</file>