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a0b7dda6a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57f0eda144f3e"/>
  </p:sldMasterIdLst>
  <p:sldIdLst>
    <p:sldId xmlns:r="http://schemas.openxmlformats.org/officeDocument/2006/relationships" id="256" r:id="R1776371aff914c6a"/>
    <p:sldId xmlns:r="http://schemas.openxmlformats.org/officeDocument/2006/relationships" id="257" r:id="R070064b719e74d4d"/>
    <p:sldId xmlns:r="http://schemas.openxmlformats.org/officeDocument/2006/relationships" id="258" r:id="R9e446abdcf144bc1"/>
    <p:sldId xmlns:r="http://schemas.openxmlformats.org/officeDocument/2006/relationships" id="259" r:id="Rbbd5d48049924c38"/>
    <p:sldId xmlns:r="http://schemas.openxmlformats.org/officeDocument/2006/relationships" id="260" r:id="Rd5b8d401c10b4cf2"/>
    <p:sldId xmlns:r="http://schemas.openxmlformats.org/officeDocument/2006/relationships" id="261" r:id="R5b731bf1d005472f"/>
    <p:sldId xmlns:r="http://schemas.openxmlformats.org/officeDocument/2006/relationships" id="262" r:id="R65a57813e745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57f0eda144f3e" /><Relationship Type="http://schemas.openxmlformats.org/officeDocument/2006/relationships/slide" Target="/ppt/slides/slide1.xml" Id="R1776371aff914c6a" /><Relationship Type="http://schemas.openxmlformats.org/officeDocument/2006/relationships/slide" Target="/ppt/slides/slide2.xml" Id="R070064b719e74d4d" /><Relationship Type="http://schemas.openxmlformats.org/officeDocument/2006/relationships/slide" Target="/ppt/slides/slide3.xml" Id="R9e446abdcf144bc1" /><Relationship Type="http://schemas.openxmlformats.org/officeDocument/2006/relationships/slide" Target="/ppt/slides/slide4.xml" Id="Rbbd5d48049924c38" /><Relationship Type="http://schemas.openxmlformats.org/officeDocument/2006/relationships/slide" Target="/ppt/slides/slide5.xml" Id="Rd5b8d401c10b4cf2" /><Relationship Type="http://schemas.openxmlformats.org/officeDocument/2006/relationships/slide" Target="/ppt/slides/slide6.xml" Id="R5b731bf1d005472f" /><Relationship Type="http://schemas.openxmlformats.org/officeDocument/2006/relationships/slide" Target="/ppt/slides/slide7.xml" Id="R65a57813e745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333a7120f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06743baa4925" /><Relationship Type="http://schemas.openxmlformats.org/officeDocument/2006/relationships/theme" Target="/ppt/slideMasters/theme/theme1.xml" Id="R7ee0a54030bd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806743baa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674a66a3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213817bf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a95b4dca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e3afc0fb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8fbb52a7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3f84abc4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385144a1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BLUCHIP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BLUCHIP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1 104 282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924 061 693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