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ba5e12510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c13ca5dd54a33"/>
  </p:sldMasterIdLst>
  <p:sldIdLst>
    <p:sldId xmlns:r="http://schemas.openxmlformats.org/officeDocument/2006/relationships" id="256" r:id="Rb84996251e1b4935"/>
    <p:sldId xmlns:r="http://schemas.openxmlformats.org/officeDocument/2006/relationships" id="257" r:id="Rdaa3472d0fa943fc"/>
    <p:sldId xmlns:r="http://schemas.openxmlformats.org/officeDocument/2006/relationships" id="258" r:id="R46e1da9351554be3"/>
    <p:sldId xmlns:r="http://schemas.openxmlformats.org/officeDocument/2006/relationships" id="259" r:id="R58ea076c42694df8"/>
    <p:sldId xmlns:r="http://schemas.openxmlformats.org/officeDocument/2006/relationships" id="260" r:id="Rb3c00ce6274343d0"/>
    <p:sldId xmlns:r="http://schemas.openxmlformats.org/officeDocument/2006/relationships" id="261" r:id="R2df101d3b0b44390"/>
    <p:sldId xmlns:r="http://schemas.openxmlformats.org/officeDocument/2006/relationships" id="262" r:id="Re1413b10f20d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c13ca5dd54a33" /><Relationship Type="http://schemas.openxmlformats.org/officeDocument/2006/relationships/slide" Target="/ppt/slides/slide1.xml" Id="Rb84996251e1b4935" /><Relationship Type="http://schemas.openxmlformats.org/officeDocument/2006/relationships/slide" Target="/ppt/slides/slide2.xml" Id="Rdaa3472d0fa943fc" /><Relationship Type="http://schemas.openxmlformats.org/officeDocument/2006/relationships/slide" Target="/ppt/slides/slide3.xml" Id="R46e1da9351554be3" /><Relationship Type="http://schemas.openxmlformats.org/officeDocument/2006/relationships/slide" Target="/ppt/slides/slide4.xml" Id="R58ea076c42694df8" /><Relationship Type="http://schemas.openxmlformats.org/officeDocument/2006/relationships/slide" Target="/ppt/slides/slide5.xml" Id="Rb3c00ce6274343d0" /><Relationship Type="http://schemas.openxmlformats.org/officeDocument/2006/relationships/slide" Target="/ppt/slides/slide6.xml" Id="R2df101d3b0b44390" /><Relationship Type="http://schemas.openxmlformats.org/officeDocument/2006/relationships/slide" Target="/ppt/slides/slide7.xml" Id="Re1413b10f20d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8fc2dca43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493f752d4c0a" /><Relationship Type="http://schemas.openxmlformats.org/officeDocument/2006/relationships/theme" Target="/ppt/slideMasters/theme/theme1.xml" Id="R4241172428a7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f493f752d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818fb20b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86be764b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5bf4a454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3557c4e0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d78c338a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02d0cbd9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ab0d5568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STORO BLIKKENSLAGERVERKSTED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 BLIKKENSLAGERVERKSTED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13 823 992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13 782 496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11 333 146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34 001 559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48 183 442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AFGN INVEST 1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ALEXANDER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BROR MORTEN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TRYM ERIK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HOLDING AS</a:t>
            </a:r>
          </a:p>
        </p:txBody>
      </p:sp>
    </p:spTree>
  </p:cSld>
  <p:clrMapOvr>
    <a:masterClrMapping xmlns:a="http://schemas.openxmlformats.org/drawingml/2006/main"/>
  </p:clrMapOvr>
</p:sld>
</file>