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9778aeed8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db10e1db94bce"/>
  </p:sldMasterIdLst>
  <p:sldIdLst>
    <p:sldId xmlns:r="http://schemas.openxmlformats.org/officeDocument/2006/relationships" id="256" r:id="R6a95ffef989e4690"/>
    <p:sldId xmlns:r="http://schemas.openxmlformats.org/officeDocument/2006/relationships" id="257" r:id="R098fb1795c904257"/>
    <p:sldId xmlns:r="http://schemas.openxmlformats.org/officeDocument/2006/relationships" id="258" r:id="Rc5b5482a22ce4974"/>
    <p:sldId xmlns:r="http://schemas.openxmlformats.org/officeDocument/2006/relationships" id="259" r:id="R94c0d46e93634567"/>
    <p:sldId xmlns:r="http://schemas.openxmlformats.org/officeDocument/2006/relationships" id="260" r:id="R8f00b205221445d9"/>
    <p:sldId xmlns:r="http://schemas.openxmlformats.org/officeDocument/2006/relationships" id="261" r:id="R6a6a1942dd7b4fe6"/>
    <p:sldId xmlns:r="http://schemas.openxmlformats.org/officeDocument/2006/relationships" id="262" r:id="R0fc2282e4fc4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db10e1db94bce" /><Relationship Type="http://schemas.openxmlformats.org/officeDocument/2006/relationships/slide" Target="/ppt/slides/slide1.xml" Id="R6a95ffef989e4690" /><Relationship Type="http://schemas.openxmlformats.org/officeDocument/2006/relationships/slide" Target="/ppt/slides/slide2.xml" Id="R098fb1795c904257" /><Relationship Type="http://schemas.openxmlformats.org/officeDocument/2006/relationships/slide" Target="/ppt/slides/slide3.xml" Id="Rc5b5482a22ce4974" /><Relationship Type="http://schemas.openxmlformats.org/officeDocument/2006/relationships/slide" Target="/ppt/slides/slide4.xml" Id="R94c0d46e93634567" /><Relationship Type="http://schemas.openxmlformats.org/officeDocument/2006/relationships/slide" Target="/ppt/slides/slide5.xml" Id="R8f00b205221445d9" /><Relationship Type="http://schemas.openxmlformats.org/officeDocument/2006/relationships/slide" Target="/ppt/slides/slide6.xml" Id="R6a6a1942dd7b4fe6" /><Relationship Type="http://schemas.openxmlformats.org/officeDocument/2006/relationships/slide" Target="/ppt/slides/slide7.xml" Id="R0fc2282e4fc4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9851ae7de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31cbfd96c46fe" /><Relationship Type="http://schemas.openxmlformats.org/officeDocument/2006/relationships/theme" Target="/ppt/slideMasters/theme/theme1.xml" Id="R79ef12f28edf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31cbfd96c46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7f14ff9e6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a3a10e0204d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244ca4b15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3cd0b1378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603c5da36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db8cf6ebb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ef26c912f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2 621 358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6 598 945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KARLSRUD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www.rj.no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924 117 958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REVISJON AS</a:t>
            </a:r>
          </a:p>
        </p:txBody>
      </p:sp>
    </p:spTree>
  </p:cSld>
  <p:clrMapOvr>
    <a:masterClrMapping xmlns:a="http://schemas.openxmlformats.org/drawingml/2006/main"/>
  </p:clrMapOvr>
</p:sld>
</file>