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8f0508a8843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1e1d4f2f840f0"/>
  </p:sldMasterIdLst>
  <p:sldIdLst>
    <p:sldId xmlns:r="http://schemas.openxmlformats.org/officeDocument/2006/relationships" id="256" r:id="R6594eed5256e4517"/>
    <p:sldId xmlns:r="http://schemas.openxmlformats.org/officeDocument/2006/relationships" id="257" r:id="R7a9ab12b836747d4"/>
    <p:sldId xmlns:r="http://schemas.openxmlformats.org/officeDocument/2006/relationships" id="258" r:id="R20a5aa20211c4ac6"/>
    <p:sldId xmlns:r="http://schemas.openxmlformats.org/officeDocument/2006/relationships" id="259" r:id="R2cbf1093186a489c"/>
    <p:sldId xmlns:r="http://schemas.openxmlformats.org/officeDocument/2006/relationships" id="260" r:id="R232dde442e4b4594"/>
    <p:sldId xmlns:r="http://schemas.openxmlformats.org/officeDocument/2006/relationships" id="261" r:id="R4274c5c66b13438b"/>
    <p:sldId xmlns:r="http://schemas.openxmlformats.org/officeDocument/2006/relationships" id="262" r:id="R78345d0bde7144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1e1d4f2f840f0" /><Relationship Type="http://schemas.openxmlformats.org/officeDocument/2006/relationships/slide" Target="/ppt/slides/slide1.xml" Id="R6594eed5256e4517" /><Relationship Type="http://schemas.openxmlformats.org/officeDocument/2006/relationships/slide" Target="/ppt/slides/slide2.xml" Id="R7a9ab12b836747d4" /><Relationship Type="http://schemas.openxmlformats.org/officeDocument/2006/relationships/slide" Target="/ppt/slides/slide3.xml" Id="R20a5aa20211c4ac6" /><Relationship Type="http://schemas.openxmlformats.org/officeDocument/2006/relationships/slide" Target="/ppt/slides/slide4.xml" Id="R2cbf1093186a489c" /><Relationship Type="http://schemas.openxmlformats.org/officeDocument/2006/relationships/slide" Target="/ppt/slides/slide5.xml" Id="R232dde442e4b4594" /><Relationship Type="http://schemas.openxmlformats.org/officeDocument/2006/relationships/slide" Target="/ppt/slides/slide6.xml" Id="R4274c5c66b13438b" /><Relationship Type="http://schemas.openxmlformats.org/officeDocument/2006/relationships/slide" Target="/ppt/slides/slide7.xml" Id="R78345d0bde7144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7181ede864f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314db27694dae" /><Relationship Type="http://schemas.openxmlformats.org/officeDocument/2006/relationships/theme" Target="/ppt/slideMasters/theme/theme1.xml" Id="R70cfb42662c3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314db27694d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aa3f79737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c3dfebaf543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e5be157f6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1150e5fef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527a7be0441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d936f62846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cc5aa2b52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