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addd19de3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816ab80694349"/>
  </p:sldMasterIdLst>
  <p:sldIdLst>
    <p:sldId xmlns:r="http://schemas.openxmlformats.org/officeDocument/2006/relationships" id="256" r:id="R45c9207ffb0a40fc"/>
    <p:sldId xmlns:r="http://schemas.openxmlformats.org/officeDocument/2006/relationships" id="257" r:id="R6f005d0a0ec14516"/>
    <p:sldId xmlns:r="http://schemas.openxmlformats.org/officeDocument/2006/relationships" id="258" r:id="R1922592d0c264c10"/>
    <p:sldId xmlns:r="http://schemas.openxmlformats.org/officeDocument/2006/relationships" id="259" r:id="R0bdb9d71961440fc"/>
    <p:sldId xmlns:r="http://schemas.openxmlformats.org/officeDocument/2006/relationships" id="260" r:id="Ra526cf80911344dc"/>
    <p:sldId xmlns:r="http://schemas.openxmlformats.org/officeDocument/2006/relationships" id="261" r:id="Rf7aa71c029554011"/>
    <p:sldId xmlns:r="http://schemas.openxmlformats.org/officeDocument/2006/relationships" id="262" r:id="R41754a6ebee1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816ab80694349" /><Relationship Type="http://schemas.openxmlformats.org/officeDocument/2006/relationships/slide" Target="/ppt/slides/slide1.xml" Id="R45c9207ffb0a40fc" /><Relationship Type="http://schemas.openxmlformats.org/officeDocument/2006/relationships/slide" Target="/ppt/slides/slide2.xml" Id="R6f005d0a0ec14516" /><Relationship Type="http://schemas.openxmlformats.org/officeDocument/2006/relationships/slide" Target="/ppt/slides/slide3.xml" Id="R1922592d0c264c10" /><Relationship Type="http://schemas.openxmlformats.org/officeDocument/2006/relationships/slide" Target="/ppt/slides/slide4.xml" Id="R0bdb9d71961440fc" /><Relationship Type="http://schemas.openxmlformats.org/officeDocument/2006/relationships/slide" Target="/ppt/slides/slide5.xml" Id="Ra526cf80911344dc" /><Relationship Type="http://schemas.openxmlformats.org/officeDocument/2006/relationships/slide" Target="/ppt/slides/slide6.xml" Id="Rf7aa71c029554011" /><Relationship Type="http://schemas.openxmlformats.org/officeDocument/2006/relationships/slide" Target="/ppt/slides/slide7.xml" Id="R41754a6ebee1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a57e984dd4f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ddbaf56e4841" /><Relationship Type="http://schemas.openxmlformats.org/officeDocument/2006/relationships/theme" Target="/ppt/slideMasters/theme/theme1.xml" Id="Rc7ae4498f13d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addbaf56e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12ad583d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d1a8bf08c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9575f655c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55be34ab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2f34b1e41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5fe0e121b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e640bad314e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NOSKA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59 000 725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62 316 712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SCOLARO KATHRINE NØSTED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Kathrine Nøsted Scolaro, Hospitsveien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NOSKA AS</a:t>
            </a:r>
          </a:p>
        </p:txBody>
      </p:sp>
    </p:spTree>
  </p:cSld>
  <p:clrMapOvr>
    <a:masterClrMapping xmlns:a="http://schemas.openxmlformats.org/drawingml/2006/main"/>
  </p:clrMapOvr>
</p:sld>
</file>