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ae6b6bb3b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11bcc12964c78"/>
  </p:sldMasterIdLst>
  <p:sldIdLst>
    <p:sldId xmlns:r="http://schemas.openxmlformats.org/officeDocument/2006/relationships" id="256" r:id="R55416c5857ab4f7f"/>
    <p:sldId xmlns:r="http://schemas.openxmlformats.org/officeDocument/2006/relationships" id="257" r:id="Rdde43e65f93d46fe"/>
    <p:sldId xmlns:r="http://schemas.openxmlformats.org/officeDocument/2006/relationships" id="258" r:id="R4f39331f37644c35"/>
    <p:sldId xmlns:r="http://schemas.openxmlformats.org/officeDocument/2006/relationships" id="259" r:id="R577aba2fce8749b0"/>
    <p:sldId xmlns:r="http://schemas.openxmlformats.org/officeDocument/2006/relationships" id="260" r:id="Ra4604d4c83664c27"/>
    <p:sldId xmlns:r="http://schemas.openxmlformats.org/officeDocument/2006/relationships" id="261" r:id="R27add3d2ef92405f"/>
    <p:sldId xmlns:r="http://schemas.openxmlformats.org/officeDocument/2006/relationships" id="262" r:id="R877ab2a0e333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11bcc12964c78" /><Relationship Type="http://schemas.openxmlformats.org/officeDocument/2006/relationships/slide" Target="/ppt/slides/slide1.xml" Id="R55416c5857ab4f7f" /><Relationship Type="http://schemas.openxmlformats.org/officeDocument/2006/relationships/slide" Target="/ppt/slides/slide2.xml" Id="Rdde43e65f93d46fe" /><Relationship Type="http://schemas.openxmlformats.org/officeDocument/2006/relationships/slide" Target="/ppt/slides/slide3.xml" Id="R4f39331f37644c35" /><Relationship Type="http://schemas.openxmlformats.org/officeDocument/2006/relationships/slide" Target="/ppt/slides/slide4.xml" Id="R577aba2fce8749b0" /><Relationship Type="http://schemas.openxmlformats.org/officeDocument/2006/relationships/slide" Target="/ppt/slides/slide5.xml" Id="Ra4604d4c83664c27" /><Relationship Type="http://schemas.openxmlformats.org/officeDocument/2006/relationships/slide" Target="/ppt/slides/slide6.xml" Id="R27add3d2ef92405f" /><Relationship Type="http://schemas.openxmlformats.org/officeDocument/2006/relationships/slide" Target="/ppt/slides/slide7.xml" Id="R877ab2a0e333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0edb1003b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68523e38848e3" /><Relationship Type="http://schemas.openxmlformats.org/officeDocument/2006/relationships/theme" Target="/ppt/slideMasters/theme/theme1.xml" Id="R1f23165246ff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68523e388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5e53f64a3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0006dcfca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1c48f29ea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3d137b5d2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e29193b0c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3abbfa393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5783a0bdd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BRAATHEN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BRAATHEN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BRAATHEN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BRAATHEN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BRAATHEN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BRAATHEN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1 080 104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16 271 807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16 276 107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BRAATHEN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MAGNUS BRAATHEN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BRAATHEN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Magnus Braathen, Pilestredet Park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924 185 783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BRAATHEN HOLDING AS</a:t>
            </a:r>
          </a:p>
        </p:txBody>
      </p:sp>
    </p:spTree>
  </p:cSld>
  <p:clrMapOvr>
    <a:masterClrMapping xmlns:a="http://schemas.openxmlformats.org/drawingml/2006/main"/>
  </p:clrMapOvr>
</p:sld>
</file>