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45f4a481844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16931a4b24f0f"/>
  </p:sldMasterIdLst>
  <p:sldIdLst>
    <p:sldId xmlns:r="http://schemas.openxmlformats.org/officeDocument/2006/relationships" id="256" r:id="R8f9e1dabff3e4571"/>
    <p:sldId xmlns:r="http://schemas.openxmlformats.org/officeDocument/2006/relationships" id="257" r:id="R8da6fe61e1d54f52"/>
    <p:sldId xmlns:r="http://schemas.openxmlformats.org/officeDocument/2006/relationships" id="258" r:id="Rb0d0181150524b79"/>
    <p:sldId xmlns:r="http://schemas.openxmlformats.org/officeDocument/2006/relationships" id="259" r:id="Re48b3ff4e93a4163"/>
    <p:sldId xmlns:r="http://schemas.openxmlformats.org/officeDocument/2006/relationships" id="260" r:id="Rf31434ec38eb4691"/>
    <p:sldId xmlns:r="http://schemas.openxmlformats.org/officeDocument/2006/relationships" id="261" r:id="R69ea6928e7654de7"/>
    <p:sldId xmlns:r="http://schemas.openxmlformats.org/officeDocument/2006/relationships" id="262" r:id="R6707c67ba2ff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16931a4b24f0f" /><Relationship Type="http://schemas.openxmlformats.org/officeDocument/2006/relationships/slide" Target="/ppt/slides/slide1.xml" Id="R8f9e1dabff3e4571" /><Relationship Type="http://schemas.openxmlformats.org/officeDocument/2006/relationships/slide" Target="/ppt/slides/slide2.xml" Id="R8da6fe61e1d54f52" /><Relationship Type="http://schemas.openxmlformats.org/officeDocument/2006/relationships/slide" Target="/ppt/slides/slide3.xml" Id="Rb0d0181150524b79" /><Relationship Type="http://schemas.openxmlformats.org/officeDocument/2006/relationships/slide" Target="/ppt/slides/slide4.xml" Id="Re48b3ff4e93a4163" /><Relationship Type="http://schemas.openxmlformats.org/officeDocument/2006/relationships/slide" Target="/ppt/slides/slide5.xml" Id="Rf31434ec38eb4691" /><Relationship Type="http://schemas.openxmlformats.org/officeDocument/2006/relationships/slide" Target="/ppt/slides/slide6.xml" Id="R69ea6928e7654de7" /><Relationship Type="http://schemas.openxmlformats.org/officeDocument/2006/relationships/slide" Target="/ppt/slides/slide7.xml" Id="R6707c67ba2ff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7c5a97146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6870bd8924333" /><Relationship Type="http://schemas.openxmlformats.org/officeDocument/2006/relationships/theme" Target="/ppt/slideMasters/theme/theme1.xml" Id="R21794fff52d2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6870bd892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b7166fb0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36e9e471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ea6b417a6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3580a53f9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79d3b715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010b49d3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550c9fee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BUSENGDAL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BUSENGDAL ENTREPRENØR AS ble etablert [år] og holder til i Stordal.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16 161 133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BUSENGDAL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BUSENGDAL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Moseøyane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6250 Stordal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BUSENGDAL ENTREPRENØR AS</a:t>
            </a:r>
          </a:p>
        </p:txBody>
      </p:sp>
    </p:spTree>
  </p:cSld>
  <p:clrMapOvr>
    <a:masterClrMapping xmlns:a="http://schemas.openxmlformats.org/drawingml/2006/main"/>
  </p:clrMapOvr>
</p:sld>
</file>