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5ff2404e0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24284d4d641d4"/>
  </p:sldMasterIdLst>
  <p:sldIdLst>
    <p:sldId xmlns:r="http://schemas.openxmlformats.org/officeDocument/2006/relationships" id="256" r:id="R0ff0d67c26184b3c"/>
    <p:sldId xmlns:r="http://schemas.openxmlformats.org/officeDocument/2006/relationships" id="257" r:id="Rda4d4090ae9745dc"/>
    <p:sldId xmlns:r="http://schemas.openxmlformats.org/officeDocument/2006/relationships" id="258" r:id="R5a23ac5f95b344dc"/>
    <p:sldId xmlns:r="http://schemas.openxmlformats.org/officeDocument/2006/relationships" id="259" r:id="Rb8851185c4574a28"/>
    <p:sldId xmlns:r="http://schemas.openxmlformats.org/officeDocument/2006/relationships" id="260" r:id="R0d6b984b38b84b88"/>
    <p:sldId xmlns:r="http://schemas.openxmlformats.org/officeDocument/2006/relationships" id="261" r:id="R90ace86d954f486b"/>
    <p:sldId xmlns:r="http://schemas.openxmlformats.org/officeDocument/2006/relationships" id="262" r:id="R016a6fbf6e2c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24284d4d641d4" /><Relationship Type="http://schemas.openxmlformats.org/officeDocument/2006/relationships/slide" Target="/ppt/slides/slide1.xml" Id="R0ff0d67c26184b3c" /><Relationship Type="http://schemas.openxmlformats.org/officeDocument/2006/relationships/slide" Target="/ppt/slides/slide2.xml" Id="Rda4d4090ae9745dc" /><Relationship Type="http://schemas.openxmlformats.org/officeDocument/2006/relationships/slide" Target="/ppt/slides/slide3.xml" Id="R5a23ac5f95b344dc" /><Relationship Type="http://schemas.openxmlformats.org/officeDocument/2006/relationships/slide" Target="/ppt/slides/slide4.xml" Id="Rb8851185c4574a28" /><Relationship Type="http://schemas.openxmlformats.org/officeDocument/2006/relationships/slide" Target="/ppt/slides/slide5.xml" Id="R0d6b984b38b84b88" /><Relationship Type="http://schemas.openxmlformats.org/officeDocument/2006/relationships/slide" Target="/ppt/slides/slide6.xml" Id="R90ace86d954f486b" /><Relationship Type="http://schemas.openxmlformats.org/officeDocument/2006/relationships/slide" Target="/ppt/slides/slide7.xml" Id="R016a6fbf6e2c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f7d7fe6b7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f6680ebb4fc2" /><Relationship Type="http://schemas.openxmlformats.org/officeDocument/2006/relationships/theme" Target="/ppt/slideMasters/theme/theme1.xml" Id="Re19e14320689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df6680ebb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0e21f3df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be00572b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f4cfb2c37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95f27ab6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7f95a090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c027c28a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f6f027c1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GAUSLAND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Gausland, Skaarlia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924 190 280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GAUSLAND INVEST AS</a:t>
            </a:r>
          </a:p>
        </p:txBody>
      </p:sp>
    </p:spTree>
  </p:cSld>
  <p:clrMapOvr>
    <a:masterClrMapping xmlns:a="http://schemas.openxmlformats.org/drawingml/2006/main"/>
  </p:clrMapOvr>
</p:sld>
</file>