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cb0211b21d42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093c7e35c14024"/>
  </p:sldMasterIdLst>
  <p:sldIdLst>
    <p:sldId xmlns:r="http://schemas.openxmlformats.org/officeDocument/2006/relationships" id="256" r:id="R599c1737a16e42c9"/>
    <p:sldId xmlns:r="http://schemas.openxmlformats.org/officeDocument/2006/relationships" id="257" r:id="R79261dd83bdf4645"/>
    <p:sldId xmlns:r="http://schemas.openxmlformats.org/officeDocument/2006/relationships" id="258" r:id="R2469abf0056b4a44"/>
    <p:sldId xmlns:r="http://schemas.openxmlformats.org/officeDocument/2006/relationships" id="259" r:id="R92e0ad1a844443ce"/>
    <p:sldId xmlns:r="http://schemas.openxmlformats.org/officeDocument/2006/relationships" id="260" r:id="R070cb7ae10fc41d1"/>
    <p:sldId xmlns:r="http://schemas.openxmlformats.org/officeDocument/2006/relationships" id="261" r:id="R2b43d2361db2411d"/>
    <p:sldId xmlns:r="http://schemas.openxmlformats.org/officeDocument/2006/relationships" id="262" r:id="R765d57211c0f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93c7e35c14024" /><Relationship Type="http://schemas.openxmlformats.org/officeDocument/2006/relationships/slide" Target="/ppt/slides/slide1.xml" Id="R599c1737a16e42c9" /><Relationship Type="http://schemas.openxmlformats.org/officeDocument/2006/relationships/slide" Target="/ppt/slides/slide2.xml" Id="R79261dd83bdf4645" /><Relationship Type="http://schemas.openxmlformats.org/officeDocument/2006/relationships/slide" Target="/ppt/slides/slide3.xml" Id="R2469abf0056b4a44" /><Relationship Type="http://schemas.openxmlformats.org/officeDocument/2006/relationships/slide" Target="/ppt/slides/slide4.xml" Id="R92e0ad1a844443ce" /><Relationship Type="http://schemas.openxmlformats.org/officeDocument/2006/relationships/slide" Target="/ppt/slides/slide5.xml" Id="R070cb7ae10fc41d1" /><Relationship Type="http://schemas.openxmlformats.org/officeDocument/2006/relationships/slide" Target="/ppt/slides/slide6.xml" Id="R2b43d2361db2411d" /><Relationship Type="http://schemas.openxmlformats.org/officeDocument/2006/relationships/slide" Target="/ppt/slides/slide7.xml" Id="R765d57211c0f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7716aa7a543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3d5fbe23c41d2" /><Relationship Type="http://schemas.openxmlformats.org/officeDocument/2006/relationships/theme" Target="/ppt/slideMasters/theme/theme1.xml" Id="Rf13b110f0947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3d5fbe23c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57d629d8e4e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829a0862d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75ef2c97a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fbc98b73d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5f659ea9e48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0b95a49a145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87b158377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BULLS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BULLS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1 357 267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LAVIK LIE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STANGELAND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NESE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KYRRE TVEIT FOSSEN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RASMUSSEN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LANGEVOLL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Carlsens veg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