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4fb27f73d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7c43bbdf14f18"/>
  </p:sldMasterIdLst>
  <p:sldIdLst>
    <p:sldId xmlns:r="http://schemas.openxmlformats.org/officeDocument/2006/relationships" id="256" r:id="Ra753e20a795743f9"/>
    <p:sldId xmlns:r="http://schemas.openxmlformats.org/officeDocument/2006/relationships" id="257" r:id="Re4828d7d5e8b4c74"/>
    <p:sldId xmlns:r="http://schemas.openxmlformats.org/officeDocument/2006/relationships" id="258" r:id="R428d32259c2b4113"/>
    <p:sldId xmlns:r="http://schemas.openxmlformats.org/officeDocument/2006/relationships" id="259" r:id="Rc8db6f1307ba474c"/>
    <p:sldId xmlns:r="http://schemas.openxmlformats.org/officeDocument/2006/relationships" id="260" r:id="R8982e403014646d2"/>
    <p:sldId xmlns:r="http://schemas.openxmlformats.org/officeDocument/2006/relationships" id="261" r:id="R918ade7706d7460b"/>
    <p:sldId xmlns:r="http://schemas.openxmlformats.org/officeDocument/2006/relationships" id="262" r:id="R872a77e18e09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7c43bbdf14f18" /><Relationship Type="http://schemas.openxmlformats.org/officeDocument/2006/relationships/slide" Target="/ppt/slides/slide1.xml" Id="Ra753e20a795743f9" /><Relationship Type="http://schemas.openxmlformats.org/officeDocument/2006/relationships/slide" Target="/ppt/slides/slide2.xml" Id="Re4828d7d5e8b4c74" /><Relationship Type="http://schemas.openxmlformats.org/officeDocument/2006/relationships/slide" Target="/ppt/slides/slide3.xml" Id="R428d32259c2b4113" /><Relationship Type="http://schemas.openxmlformats.org/officeDocument/2006/relationships/slide" Target="/ppt/slides/slide4.xml" Id="Rc8db6f1307ba474c" /><Relationship Type="http://schemas.openxmlformats.org/officeDocument/2006/relationships/slide" Target="/ppt/slides/slide5.xml" Id="R8982e403014646d2" /><Relationship Type="http://schemas.openxmlformats.org/officeDocument/2006/relationships/slide" Target="/ppt/slides/slide6.xml" Id="R918ade7706d7460b" /><Relationship Type="http://schemas.openxmlformats.org/officeDocument/2006/relationships/slide" Target="/ppt/slides/slide7.xml" Id="R872a77e18e09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4038fd0d5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de8abfd94645" /><Relationship Type="http://schemas.openxmlformats.org/officeDocument/2006/relationships/theme" Target="/ppt/slideMasters/theme/theme1.xml" Id="Re104b3c56797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7de8abfd9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b97a1ab9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5d8c3450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e1046f49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59c23d01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0009593f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9edcb59b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b8bc4794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CARTAVIO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CARTAVIO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4 148 675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SVEIN-MAGNUS BERGAN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924 191 597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CARTAVIO AS</a:t>
            </a:r>
          </a:p>
        </p:txBody>
      </p:sp>
    </p:spTree>
  </p:cSld>
  <p:clrMapOvr>
    <a:masterClrMapping xmlns:a="http://schemas.openxmlformats.org/drawingml/2006/main"/>
  </p:clrMapOvr>
</p:sld>
</file>