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5b1d4f82d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d4a566cf34c5b"/>
  </p:sldMasterIdLst>
  <p:sldIdLst>
    <p:sldId xmlns:r="http://schemas.openxmlformats.org/officeDocument/2006/relationships" id="256" r:id="R065c3a3535644f05"/>
    <p:sldId xmlns:r="http://schemas.openxmlformats.org/officeDocument/2006/relationships" id="257" r:id="R680d88acf33c4190"/>
    <p:sldId xmlns:r="http://schemas.openxmlformats.org/officeDocument/2006/relationships" id="258" r:id="R60b40fb8f1fe45ea"/>
    <p:sldId xmlns:r="http://schemas.openxmlformats.org/officeDocument/2006/relationships" id="259" r:id="R397ed407ca014ddb"/>
    <p:sldId xmlns:r="http://schemas.openxmlformats.org/officeDocument/2006/relationships" id="260" r:id="Rd28ad18ff0e94739"/>
    <p:sldId xmlns:r="http://schemas.openxmlformats.org/officeDocument/2006/relationships" id="261" r:id="R614e808a524d41d0"/>
    <p:sldId xmlns:r="http://schemas.openxmlformats.org/officeDocument/2006/relationships" id="262" r:id="R1874669e7d32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d4a566cf34c5b" /><Relationship Type="http://schemas.openxmlformats.org/officeDocument/2006/relationships/slide" Target="/ppt/slides/slide1.xml" Id="R065c3a3535644f05" /><Relationship Type="http://schemas.openxmlformats.org/officeDocument/2006/relationships/slide" Target="/ppt/slides/slide2.xml" Id="R680d88acf33c4190" /><Relationship Type="http://schemas.openxmlformats.org/officeDocument/2006/relationships/slide" Target="/ppt/slides/slide3.xml" Id="R60b40fb8f1fe45ea" /><Relationship Type="http://schemas.openxmlformats.org/officeDocument/2006/relationships/slide" Target="/ppt/slides/slide4.xml" Id="R397ed407ca014ddb" /><Relationship Type="http://schemas.openxmlformats.org/officeDocument/2006/relationships/slide" Target="/ppt/slides/slide5.xml" Id="Rd28ad18ff0e94739" /><Relationship Type="http://schemas.openxmlformats.org/officeDocument/2006/relationships/slide" Target="/ppt/slides/slide6.xml" Id="R614e808a524d41d0" /><Relationship Type="http://schemas.openxmlformats.org/officeDocument/2006/relationships/slide" Target="/ppt/slides/slide7.xml" Id="R1874669e7d32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0f7b997ca44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c69d85dbf4171" /><Relationship Type="http://schemas.openxmlformats.org/officeDocument/2006/relationships/theme" Target="/ppt/slideMasters/theme/theme1.xml" Id="Re31ba442d2024d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2c69d85dbf41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b70ede5046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a67ffc28e45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019e72783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a5c77c90f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0822cf97149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a51a4ee4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bb681db6b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KSA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II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16 652 646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SANDNES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II AS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924 193 557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