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e71ea50e2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ebf64d2d64c60"/>
  </p:sldMasterIdLst>
  <p:sldIdLst>
    <p:sldId xmlns:r="http://schemas.openxmlformats.org/officeDocument/2006/relationships" id="256" r:id="R0909aea575cd443e"/>
    <p:sldId xmlns:r="http://schemas.openxmlformats.org/officeDocument/2006/relationships" id="257" r:id="R22a5c231aad74b07"/>
    <p:sldId xmlns:r="http://schemas.openxmlformats.org/officeDocument/2006/relationships" id="258" r:id="Re9ff215685684f9f"/>
    <p:sldId xmlns:r="http://schemas.openxmlformats.org/officeDocument/2006/relationships" id="259" r:id="R1586cd6837fe49e8"/>
    <p:sldId xmlns:r="http://schemas.openxmlformats.org/officeDocument/2006/relationships" id="260" r:id="R6290990e5e53466c"/>
    <p:sldId xmlns:r="http://schemas.openxmlformats.org/officeDocument/2006/relationships" id="261" r:id="Rb867b8d5db2d4a44"/>
    <p:sldId xmlns:r="http://schemas.openxmlformats.org/officeDocument/2006/relationships" id="262" r:id="Rb421e3febd05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ebf64d2d64c60" /><Relationship Type="http://schemas.openxmlformats.org/officeDocument/2006/relationships/slide" Target="/ppt/slides/slide1.xml" Id="R0909aea575cd443e" /><Relationship Type="http://schemas.openxmlformats.org/officeDocument/2006/relationships/slide" Target="/ppt/slides/slide2.xml" Id="R22a5c231aad74b07" /><Relationship Type="http://schemas.openxmlformats.org/officeDocument/2006/relationships/slide" Target="/ppt/slides/slide3.xml" Id="Re9ff215685684f9f" /><Relationship Type="http://schemas.openxmlformats.org/officeDocument/2006/relationships/slide" Target="/ppt/slides/slide4.xml" Id="R1586cd6837fe49e8" /><Relationship Type="http://schemas.openxmlformats.org/officeDocument/2006/relationships/slide" Target="/ppt/slides/slide5.xml" Id="R6290990e5e53466c" /><Relationship Type="http://schemas.openxmlformats.org/officeDocument/2006/relationships/slide" Target="/ppt/slides/slide6.xml" Id="Rb867b8d5db2d4a44" /><Relationship Type="http://schemas.openxmlformats.org/officeDocument/2006/relationships/slide" Target="/ppt/slides/slide7.xml" Id="Rb421e3febd05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69788fcc9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5e0806bb741be" /><Relationship Type="http://schemas.openxmlformats.org/officeDocument/2006/relationships/theme" Target="/ppt/slideMasters/theme/theme1.xml" Id="Rd12e6b4c343a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5e0806bb7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b3cb4b4c46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ee5c16db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d8d2bb09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11d63305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085a605c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1ebcd122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24888446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154 537 446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155 071 446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THORESEN  –  25,5 %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SKARET-THORESEN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SKARET-THORESEN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RAKEL SKARET-THORESEN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Inges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NRL INVEST AS</a:t>
            </a:r>
          </a:p>
        </p:txBody>
      </p:sp>
    </p:spTree>
  </p:cSld>
  <p:clrMapOvr>
    <a:masterClrMapping xmlns:a="http://schemas.openxmlformats.org/drawingml/2006/main"/>
  </p:clrMapOvr>
</p:sld>
</file>