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c5be8b5a0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66e18cf8b42dd"/>
  </p:sldMasterIdLst>
  <p:sldIdLst>
    <p:sldId xmlns:r="http://schemas.openxmlformats.org/officeDocument/2006/relationships" id="256" r:id="Rf36a719830034161"/>
    <p:sldId xmlns:r="http://schemas.openxmlformats.org/officeDocument/2006/relationships" id="257" r:id="Rb62907da885241ce"/>
    <p:sldId xmlns:r="http://schemas.openxmlformats.org/officeDocument/2006/relationships" id="258" r:id="Rbd393de3786346a8"/>
    <p:sldId xmlns:r="http://schemas.openxmlformats.org/officeDocument/2006/relationships" id="259" r:id="R937713cee0424ced"/>
    <p:sldId xmlns:r="http://schemas.openxmlformats.org/officeDocument/2006/relationships" id="260" r:id="R3fd3cb8b4ab447f6"/>
    <p:sldId xmlns:r="http://schemas.openxmlformats.org/officeDocument/2006/relationships" id="261" r:id="R051911fd9f7f419a"/>
    <p:sldId xmlns:r="http://schemas.openxmlformats.org/officeDocument/2006/relationships" id="262" r:id="R76b9bc31e27c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66e18cf8b42dd" /><Relationship Type="http://schemas.openxmlformats.org/officeDocument/2006/relationships/slide" Target="/ppt/slides/slide1.xml" Id="Rf36a719830034161" /><Relationship Type="http://schemas.openxmlformats.org/officeDocument/2006/relationships/slide" Target="/ppt/slides/slide2.xml" Id="Rb62907da885241ce" /><Relationship Type="http://schemas.openxmlformats.org/officeDocument/2006/relationships/slide" Target="/ppt/slides/slide3.xml" Id="Rbd393de3786346a8" /><Relationship Type="http://schemas.openxmlformats.org/officeDocument/2006/relationships/slide" Target="/ppt/slides/slide4.xml" Id="R937713cee0424ced" /><Relationship Type="http://schemas.openxmlformats.org/officeDocument/2006/relationships/slide" Target="/ppt/slides/slide5.xml" Id="R3fd3cb8b4ab447f6" /><Relationship Type="http://schemas.openxmlformats.org/officeDocument/2006/relationships/slide" Target="/ppt/slides/slide6.xml" Id="R051911fd9f7f419a" /><Relationship Type="http://schemas.openxmlformats.org/officeDocument/2006/relationships/slide" Target="/ppt/slides/slide7.xml" Id="R76b9bc31e27c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4ccdd1ade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e72c220e40af" /><Relationship Type="http://schemas.openxmlformats.org/officeDocument/2006/relationships/theme" Target="/ppt/slideMasters/theme/theme1.xml" Id="R3dd88ec5eb4e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1e72c220e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7f1baa49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c1bcb270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0dbc38bb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1c3db5b8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45d531bfa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1fe603c6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20ed3e5e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ACCOUNTING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9 201 119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WANG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HANSEN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ACCOUNTING AS</a:t>
            </a:r>
          </a:p>
        </p:txBody>
      </p:sp>
    </p:spTree>
  </p:cSld>
  <p:clrMapOvr>
    <a:masterClrMapping xmlns:a="http://schemas.openxmlformats.org/drawingml/2006/main"/>
  </p:clrMapOvr>
</p:sld>
</file>