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0ba6f6971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779b72f994cf3"/>
  </p:sldMasterIdLst>
  <p:sldIdLst>
    <p:sldId xmlns:r="http://schemas.openxmlformats.org/officeDocument/2006/relationships" id="256" r:id="Rb482e99024c64c35"/>
    <p:sldId xmlns:r="http://schemas.openxmlformats.org/officeDocument/2006/relationships" id="257" r:id="R4194616810f841d6"/>
    <p:sldId xmlns:r="http://schemas.openxmlformats.org/officeDocument/2006/relationships" id="258" r:id="Rdb9d07c32d9e4b6b"/>
    <p:sldId xmlns:r="http://schemas.openxmlformats.org/officeDocument/2006/relationships" id="259" r:id="R950676f2ea684e8b"/>
    <p:sldId xmlns:r="http://schemas.openxmlformats.org/officeDocument/2006/relationships" id="260" r:id="R3566bcaf8cbd49e9"/>
    <p:sldId xmlns:r="http://schemas.openxmlformats.org/officeDocument/2006/relationships" id="261" r:id="Rd551fabb4cf04cca"/>
    <p:sldId xmlns:r="http://schemas.openxmlformats.org/officeDocument/2006/relationships" id="262" r:id="Rb9e2a5bfbba5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79b72f994cf3" /><Relationship Type="http://schemas.openxmlformats.org/officeDocument/2006/relationships/slide" Target="/ppt/slides/slide1.xml" Id="Rb482e99024c64c35" /><Relationship Type="http://schemas.openxmlformats.org/officeDocument/2006/relationships/slide" Target="/ppt/slides/slide2.xml" Id="R4194616810f841d6" /><Relationship Type="http://schemas.openxmlformats.org/officeDocument/2006/relationships/slide" Target="/ppt/slides/slide3.xml" Id="Rdb9d07c32d9e4b6b" /><Relationship Type="http://schemas.openxmlformats.org/officeDocument/2006/relationships/slide" Target="/ppt/slides/slide4.xml" Id="R950676f2ea684e8b" /><Relationship Type="http://schemas.openxmlformats.org/officeDocument/2006/relationships/slide" Target="/ppt/slides/slide5.xml" Id="R3566bcaf8cbd49e9" /><Relationship Type="http://schemas.openxmlformats.org/officeDocument/2006/relationships/slide" Target="/ppt/slides/slide6.xml" Id="Rd551fabb4cf04cca" /><Relationship Type="http://schemas.openxmlformats.org/officeDocument/2006/relationships/slide" Target="/ppt/slides/slide7.xml" Id="Rb9e2a5bfbba5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6dd6f1f73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dcb5be8240c8" /><Relationship Type="http://schemas.openxmlformats.org/officeDocument/2006/relationships/theme" Target="/ppt/slideMasters/theme/theme1.xml" Id="R6ff57fcb0504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bdcb5be82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ad1fdce7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13e3bd61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5f1e6a22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ac429980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c8b6f7f5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f92d5764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35a45deb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MARIE LOUISE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