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197619117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6c7ab7aa44e67"/>
  </p:sldMasterIdLst>
  <p:sldIdLst>
    <p:sldId xmlns:r="http://schemas.openxmlformats.org/officeDocument/2006/relationships" id="256" r:id="R011a6fce39c54f2e"/>
    <p:sldId xmlns:r="http://schemas.openxmlformats.org/officeDocument/2006/relationships" id="257" r:id="R6085d02bc71d43e2"/>
    <p:sldId xmlns:r="http://schemas.openxmlformats.org/officeDocument/2006/relationships" id="258" r:id="R6ea01b8469f648d8"/>
    <p:sldId xmlns:r="http://schemas.openxmlformats.org/officeDocument/2006/relationships" id="259" r:id="R81b85293d5ef4e13"/>
    <p:sldId xmlns:r="http://schemas.openxmlformats.org/officeDocument/2006/relationships" id="260" r:id="R32fb0c5343214931"/>
    <p:sldId xmlns:r="http://schemas.openxmlformats.org/officeDocument/2006/relationships" id="261" r:id="R2043449879fc4d1a"/>
    <p:sldId xmlns:r="http://schemas.openxmlformats.org/officeDocument/2006/relationships" id="262" r:id="R2a24173b7370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6c7ab7aa44e67" /><Relationship Type="http://schemas.openxmlformats.org/officeDocument/2006/relationships/slide" Target="/ppt/slides/slide1.xml" Id="R011a6fce39c54f2e" /><Relationship Type="http://schemas.openxmlformats.org/officeDocument/2006/relationships/slide" Target="/ppt/slides/slide2.xml" Id="R6085d02bc71d43e2" /><Relationship Type="http://schemas.openxmlformats.org/officeDocument/2006/relationships/slide" Target="/ppt/slides/slide3.xml" Id="R6ea01b8469f648d8" /><Relationship Type="http://schemas.openxmlformats.org/officeDocument/2006/relationships/slide" Target="/ppt/slides/slide4.xml" Id="R81b85293d5ef4e13" /><Relationship Type="http://schemas.openxmlformats.org/officeDocument/2006/relationships/slide" Target="/ppt/slides/slide5.xml" Id="R32fb0c5343214931" /><Relationship Type="http://schemas.openxmlformats.org/officeDocument/2006/relationships/slide" Target="/ppt/slides/slide6.xml" Id="R2043449879fc4d1a" /><Relationship Type="http://schemas.openxmlformats.org/officeDocument/2006/relationships/slide" Target="/ppt/slides/slide7.xml" Id="R2a24173b7370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b58460f6d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4b67d19c4471" /><Relationship Type="http://schemas.openxmlformats.org/officeDocument/2006/relationships/theme" Target="/ppt/slideMasters/theme/theme1.xml" Id="R9a3d8476e161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14b67d19c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1f3d4348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16508987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4471a190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ffedbf6a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83d53477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d5e79b44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260e4402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