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4214cd9c90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2db80d66940dc"/>
  </p:sldMasterIdLst>
  <p:sldIdLst>
    <p:sldId xmlns:r="http://schemas.openxmlformats.org/officeDocument/2006/relationships" id="256" r:id="Rf15f29cd18794700"/>
    <p:sldId xmlns:r="http://schemas.openxmlformats.org/officeDocument/2006/relationships" id="257" r:id="R54d071136bdc4da2"/>
    <p:sldId xmlns:r="http://schemas.openxmlformats.org/officeDocument/2006/relationships" id="258" r:id="R724eaaa3a7df4975"/>
    <p:sldId xmlns:r="http://schemas.openxmlformats.org/officeDocument/2006/relationships" id="259" r:id="R89e0c7a9f4ba4f5e"/>
    <p:sldId xmlns:r="http://schemas.openxmlformats.org/officeDocument/2006/relationships" id="260" r:id="R1bf52ba0bece445c"/>
    <p:sldId xmlns:r="http://schemas.openxmlformats.org/officeDocument/2006/relationships" id="261" r:id="R2d1a73b5f6a5438d"/>
    <p:sldId xmlns:r="http://schemas.openxmlformats.org/officeDocument/2006/relationships" id="262" r:id="Rabea0e7502bb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2db80d66940dc" /><Relationship Type="http://schemas.openxmlformats.org/officeDocument/2006/relationships/slide" Target="/ppt/slides/slide1.xml" Id="Rf15f29cd18794700" /><Relationship Type="http://schemas.openxmlformats.org/officeDocument/2006/relationships/slide" Target="/ppt/slides/slide2.xml" Id="R54d071136bdc4da2" /><Relationship Type="http://schemas.openxmlformats.org/officeDocument/2006/relationships/slide" Target="/ppt/slides/slide3.xml" Id="R724eaaa3a7df4975" /><Relationship Type="http://schemas.openxmlformats.org/officeDocument/2006/relationships/slide" Target="/ppt/slides/slide4.xml" Id="R89e0c7a9f4ba4f5e" /><Relationship Type="http://schemas.openxmlformats.org/officeDocument/2006/relationships/slide" Target="/ppt/slides/slide5.xml" Id="R1bf52ba0bece445c" /><Relationship Type="http://schemas.openxmlformats.org/officeDocument/2006/relationships/slide" Target="/ppt/slides/slide6.xml" Id="R2d1a73b5f6a5438d" /><Relationship Type="http://schemas.openxmlformats.org/officeDocument/2006/relationships/slide" Target="/ppt/slides/slide7.xml" Id="Rabea0e7502bb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df12a0634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8a92bc5f246cd" /><Relationship Type="http://schemas.openxmlformats.org/officeDocument/2006/relationships/theme" Target="/ppt/slideMasters/theme/theme1.xml" Id="R47146568005047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8a92bc5f246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890de213b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2a1de0403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a319deada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95b3d1b82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41d3610a6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cf646636f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37dcf61994b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USTERABBEN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USTERABBEN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17 930 025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FREDRIK JACOB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Sunde, 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924 199 903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USTERABBEN AS</a:t>
            </a:r>
          </a:p>
        </p:txBody>
      </p:sp>
    </p:spTree>
  </p:cSld>
  <p:clrMapOvr>
    <a:masterClrMapping xmlns:a="http://schemas.openxmlformats.org/drawingml/2006/main"/>
  </p:clrMapOvr>
</p:sld>
</file>