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94e1a95cc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b2705d22b4599"/>
  </p:sldMasterIdLst>
  <p:sldIdLst>
    <p:sldId xmlns:r="http://schemas.openxmlformats.org/officeDocument/2006/relationships" id="256" r:id="R1ba4e3deb78643c3"/>
    <p:sldId xmlns:r="http://schemas.openxmlformats.org/officeDocument/2006/relationships" id="257" r:id="Rb7305e9e797f4961"/>
    <p:sldId xmlns:r="http://schemas.openxmlformats.org/officeDocument/2006/relationships" id="258" r:id="R343840d72c214ac8"/>
    <p:sldId xmlns:r="http://schemas.openxmlformats.org/officeDocument/2006/relationships" id="259" r:id="R67bb3d6de0a84269"/>
    <p:sldId xmlns:r="http://schemas.openxmlformats.org/officeDocument/2006/relationships" id="260" r:id="R10d886f7785746ff"/>
    <p:sldId xmlns:r="http://schemas.openxmlformats.org/officeDocument/2006/relationships" id="261" r:id="Re5adf3a0cf56438b"/>
    <p:sldId xmlns:r="http://schemas.openxmlformats.org/officeDocument/2006/relationships" id="262" r:id="Re914c97ffc55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b2705d22b4599" /><Relationship Type="http://schemas.openxmlformats.org/officeDocument/2006/relationships/slide" Target="/ppt/slides/slide1.xml" Id="R1ba4e3deb78643c3" /><Relationship Type="http://schemas.openxmlformats.org/officeDocument/2006/relationships/slide" Target="/ppt/slides/slide2.xml" Id="Rb7305e9e797f4961" /><Relationship Type="http://schemas.openxmlformats.org/officeDocument/2006/relationships/slide" Target="/ppt/slides/slide3.xml" Id="R343840d72c214ac8" /><Relationship Type="http://schemas.openxmlformats.org/officeDocument/2006/relationships/slide" Target="/ppt/slides/slide4.xml" Id="R67bb3d6de0a84269" /><Relationship Type="http://schemas.openxmlformats.org/officeDocument/2006/relationships/slide" Target="/ppt/slides/slide5.xml" Id="R10d886f7785746ff" /><Relationship Type="http://schemas.openxmlformats.org/officeDocument/2006/relationships/slide" Target="/ppt/slides/slide6.xml" Id="Re5adf3a0cf56438b" /><Relationship Type="http://schemas.openxmlformats.org/officeDocument/2006/relationships/slide" Target="/ppt/slides/slide7.xml" Id="Re914c97ffc55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1dc642d5f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63b4c7014912" /><Relationship Type="http://schemas.openxmlformats.org/officeDocument/2006/relationships/theme" Target="/ppt/slideMasters/theme/theme1.xml" Id="R34e85446ba0e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663b4c701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b5e40d715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12095f45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362e19a1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b7023f9a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df80e39e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c029083f2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b1ac2b6f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ATOM RØRLEGGERBEDRIFTS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ATOM RØRLEGGERBEDRIFTS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11 694 492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5 469 863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MESKYS TOMAS PRANAS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924 201 746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ATOM RØRLEGGERBEDRIFTS AS</a:t>
            </a:r>
          </a:p>
        </p:txBody>
      </p:sp>
    </p:spTree>
  </p:cSld>
  <p:clrMapOvr>
    <a:masterClrMapping xmlns:a="http://schemas.openxmlformats.org/drawingml/2006/main"/>
  </p:clrMapOvr>
</p:sld>
</file>