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7505ad684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cb4f7dcfe47ac"/>
  </p:sldMasterIdLst>
  <p:sldIdLst>
    <p:sldId xmlns:r="http://schemas.openxmlformats.org/officeDocument/2006/relationships" id="256" r:id="Rcd38f047083646b6"/>
    <p:sldId xmlns:r="http://schemas.openxmlformats.org/officeDocument/2006/relationships" id="257" r:id="R7dfc773233d241ae"/>
    <p:sldId xmlns:r="http://schemas.openxmlformats.org/officeDocument/2006/relationships" id="258" r:id="R09e5dd49b2684005"/>
    <p:sldId xmlns:r="http://schemas.openxmlformats.org/officeDocument/2006/relationships" id="259" r:id="R09de2e1dba114a4c"/>
    <p:sldId xmlns:r="http://schemas.openxmlformats.org/officeDocument/2006/relationships" id="260" r:id="Rf425171aac104eab"/>
    <p:sldId xmlns:r="http://schemas.openxmlformats.org/officeDocument/2006/relationships" id="261" r:id="Rb5bf1086955944ab"/>
    <p:sldId xmlns:r="http://schemas.openxmlformats.org/officeDocument/2006/relationships" id="262" r:id="Rabec30e75575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cb4f7dcfe47ac" /><Relationship Type="http://schemas.openxmlformats.org/officeDocument/2006/relationships/slide" Target="/ppt/slides/slide1.xml" Id="Rcd38f047083646b6" /><Relationship Type="http://schemas.openxmlformats.org/officeDocument/2006/relationships/slide" Target="/ppt/slides/slide2.xml" Id="R7dfc773233d241ae" /><Relationship Type="http://schemas.openxmlformats.org/officeDocument/2006/relationships/slide" Target="/ppt/slides/slide3.xml" Id="R09e5dd49b2684005" /><Relationship Type="http://schemas.openxmlformats.org/officeDocument/2006/relationships/slide" Target="/ppt/slides/slide4.xml" Id="R09de2e1dba114a4c" /><Relationship Type="http://schemas.openxmlformats.org/officeDocument/2006/relationships/slide" Target="/ppt/slides/slide5.xml" Id="Rf425171aac104eab" /><Relationship Type="http://schemas.openxmlformats.org/officeDocument/2006/relationships/slide" Target="/ppt/slides/slide6.xml" Id="Rb5bf1086955944ab" /><Relationship Type="http://schemas.openxmlformats.org/officeDocument/2006/relationships/slide" Target="/ppt/slides/slide7.xml" Id="Rabec30e75575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37d51037a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04ed97d049a2" /><Relationship Type="http://schemas.openxmlformats.org/officeDocument/2006/relationships/theme" Target="/ppt/slideMasters/theme/theme1.xml" Id="Rd605936dfa7c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f04ed97d0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63314056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92d21f96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18ae4d5e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7e81b295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586b583e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a33c283ba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d7f0d9140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R.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R.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20 922 938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21 392 427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RIPEL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924 203 765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R. INVEST AS</a:t>
            </a:r>
          </a:p>
        </p:txBody>
      </p:sp>
    </p:spTree>
  </p:cSld>
  <p:clrMapOvr>
    <a:masterClrMapping xmlns:a="http://schemas.openxmlformats.org/drawingml/2006/main"/>
  </p:clrMapOvr>
</p:sld>
</file>