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22e58717ab40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e412b7492f4796"/>
  </p:sldMasterIdLst>
  <p:sldIdLst>
    <p:sldId xmlns:r="http://schemas.openxmlformats.org/officeDocument/2006/relationships" id="256" r:id="R0ea517bdd6c543a2"/>
    <p:sldId xmlns:r="http://schemas.openxmlformats.org/officeDocument/2006/relationships" id="257" r:id="Rcdbd840334494db4"/>
    <p:sldId xmlns:r="http://schemas.openxmlformats.org/officeDocument/2006/relationships" id="258" r:id="R6951b99310ed4401"/>
    <p:sldId xmlns:r="http://schemas.openxmlformats.org/officeDocument/2006/relationships" id="259" r:id="R73e6acd4a39b4864"/>
    <p:sldId xmlns:r="http://schemas.openxmlformats.org/officeDocument/2006/relationships" id="260" r:id="Rc70eb756008f4ebd"/>
    <p:sldId xmlns:r="http://schemas.openxmlformats.org/officeDocument/2006/relationships" id="261" r:id="R88b7ab7e3a5e41d8"/>
    <p:sldId xmlns:r="http://schemas.openxmlformats.org/officeDocument/2006/relationships" id="262" r:id="R30ab3ce30f7f4e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412b7492f4796" /><Relationship Type="http://schemas.openxmlformats.org/officeDocument/2006/relationships/slide" Target="/ppt/slides/slide1.xml" Id="R0ea517bdd6c543a2" /><Relationship Type="http://schemas.openxmlformats.org/officeDocument/2006/relationships/slide" Target="/ppt/slides/slide2.xml" Id="Rcdbd840334494db4" /><Relationship Type="http://schemas.openxmlformats.org/officeDocument/2006/relationships/slide" Target="/ppt/slides/slide3.xml" Id="R6951b99310ed4401" /><Relationship Type="http://schemas.openxmlformats.org/officeDocument/2006/relationships/slide" Target="/ppt/slides/slide4.xml" Id="R73e6acd4a39b4864" /><Relationship Type="http://schemas.openxmlformats.org/officeDocument/2006/relationships/slide" Target="/ppt/slides/slide5.xml" Id="Rc70eb756008f4ebd" /><Relationship Type="http://schemas.openxmlformats.org/officeDocument/2006/relationships/slide" Target="/ppt/slides/slide6.xml" Id="R88b7ab7e3a5e41d8" /><Relationship Type="http://schemas.openxmlformats.org/officeDocument/2006/relationships/slide" Target="/ppt/slides/slide7.xml" Id="R30ab3ce30f7f4e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2130cb2a845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e94a809124c04" /><Relationship Type="http://schemas.openxmlformats.org/officeDocument/2006/relationships/theme" Target="/ppt/slideMasters/theme/theme1.xml" Id="Rde92abfe335646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e94a809124c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f2ef6492a46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62b0cba8c47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ee59de85d4f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5fbbad5c94d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cbe4687254a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f0542a20640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d1fc8fcb24b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HAMES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−164 354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907 119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OLA SUNDALSKLEIV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Torvbergvegen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924 205 148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HAMES AS</a:t>
            </a:r>
          </a:p>
        </p:txBody>
      </p:sp>
    </p:spTree>
  </p:cSld>
  <p:clrMapOvr>
    <a:masterClrMapping xmlns:a="http://schemas.openxmlformats.org/drawingml/2006/main"/>
  </p:clrMapOvr>
</p:sld>
</file>