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a6437a7e9c48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37abb350e7446a"/>
  </p:sldMasterIdLst>
  <p:sldIdLst>
    <p:sldId xmlns:r="http://schemas.openxmlformats.org/officeDocument/2006/relationships" id="256" r:id="R80a2f26982cb4c53"/>
    <p:sldId xmlns:r="http://schemas.openxmlformats.org/officeDocument/2006/relationships" id="257" r:id="R80d3faea93e24458"/>
    <p:sldId xmlns:r="http://schemas.openxmlformats.org/officeDocument/2006/relationships" id="258" r:id="R51de99fe60074560"/>
    <p:sldId xmlns:r="http://schemas.openxmlformats.org/officeDocument/2006/relationships" id="259" r:id="R0df3a35df7ed493b"/>
    <p:sldId xmlns:r="http://schemas.openxmlformats.org/officeDocument/2006/relationships" id="260" r:id="Rc595fcbff4224174"/>
    <p:sldId xmlns:r="http://schemas.openxmlformats.org/officeDocument/2006/relationships" id="261" r:id="Rda57a9c85dc44c9e"/>
    <p:sldId xmlns:r="http://schemas.openxmlformats.org/officeDocument/2006/relationships" id="262" r:id="Ra1fe2cfebad44b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7abb350e7446a" /><Relationship Type="http://schemas.openxmlformats.org/officeDocument/2006/relationships/slide" Target="/ppt/slides/slide1.xml" Id="R80a2f26982cb4c53" /><Relationship Type="http://schemas.openxmlformats.org/officeDocument/2006/relationships/slide" Target="/ppt/slides/slide2.xml" Id="R80d3faea93e24458" /><Relationship Type="http://schemas.openxmlformats.org/officeDocument/2006/relationships/slide" Target="/ppt/slides/slide3.xml" Id="R51de99fe60074560" /><Relationship Type="http://schemas.openxmlformats.org/officeDocument/2006/relationships/slide" Target="/ppt/slides/slide4.xml" Id="R0df3a35df7ed493b" /><Relationship Type="http://schemas.openxmlformats.org/officeDocument/2006/relationships/slide" Target="/ppt/slides/slide5.xml" Id="Rc595fcbff4224174" /><Relationship Type="http://schemas.openxmlformats.org/officeDocument/2006/relationships/slide" Target="/ppt/slides/slide6.xml" Id="Rda57a9c85dc44c9e" /><Relationship Type="http://schemas.openxmlformats.org/officeDocument/2006/relationships/slide" Target="/ppt/slides/slide7.xml" Id="Ra1fe2cfebad44b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60670f0a2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f6756b4ec4ac7" /><Relationship Type="http://schemas.openxmlformats.org/officeDocument/2006/relationships/theme" Target="/ppt/slideMasters/theme/theme1.xml" Id="Re269b0ea6f2649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0f6756b4ec4a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bd730e8984a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b65f7a68a47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d9e15134948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7e3322e0841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433a5da2247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16eb76dc548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4b17ddea34f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DEEP CONNECTIONS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CONNECTIONS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DEEP CONNECTIONS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CONNECTIONS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CONNECTIONS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CONNECTIONS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289 567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571 589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CONNECTIONS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SUNNSET MARGRETHE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CONNECTIONS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Ina Kvam Leraand, Ramsharts vei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924 209 356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CONNECTIONS AS</a:t>
            </a:r>
          </a:p>
        </p:txBody>
      </p:sp>
    </p:spTree>
  </p:cSld>
  <p:clrMapOvr>
    <a:masterClrMapping xmlns:a="http://schemas.openxmlformats.org/drawingml/2006/main"/>
  </p:clrMapOvr>
</p:sld>
</file>