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0623d71a2748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576e21fb3c41c7"/>
  </p:sldMasterIdLst>
  <p:sldIdLst>
    <p:sldId xmlns:r="http://schemas.openxmlformats.org/officeDocument/2006/relationships" id="256" r:id="R37949b029a804c0e"/>
    <p:sldId xmlns:r="http://schemas.openxmlformats.org/officeDocument/2006/relationships" id="257" r:id="Rb099f9d3b7834333"/>
    <p:sldId xmlns:r="http://schemas.openxmlformats.org/officeDocument/2006/relationships" id="258" r:id="R7be27495d3f14512"/>
    <p:sldId xmlns:r="http://schemas.openxmlformats.org/officeDocument/2006/relationships" id="259" r:id="R702c69824e8d4384"/>
    <p:sldId xmlns:r="http://schemas.openxmlformats.org/officeDocument/2006/relationships" id="260" r:id="R1ddfd77bc1c14a31"/>
    <p:sldId xmlns:r="http://schemas.openxmlformats.org/officeDocument/2006/relationships" id="261" r:id="Rbd948a9f38354574"/>
    <p:sldId xmlns:r="http://schemas.openxmlformats.org/officeDocument/2006/relationships" id="262" r:id="R58248d9c669042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576e21fb3c41c7" /><Relationship Type="http://schemas.openxmlformats.org/officeDocument/2006/relationships/slide" Target="/ppt/slides/slide1.xml" Id="R37949b029a804c0e" /><Relationship Type="http://schemas.openxmlformats.org/officeDocument/2006/relationships/slide" Target="/ppt/slides/slide2.xml" Id="Rb099f9d3b7834333" /><Relationship Type="http://schemas.openxmlformats.org/officeDocument/2006/relationships/slide" Target="/ppt/slides/slide3.xml" Id="R7be27495d3f14512" /><Relationship Type="http://schemas.openxmlformats.org/officeDocument/2006/relationships/slide" Target="/ppt/slides/slide4.xml" Id="R702c69824e8d4384" /><Relationship Type="http://schemas.openxmlformats.org/officeDocument/2006/relationships/slide" Target="/ppt/slides/slide5.xml" Id="R1ddfd77bc1c14a31" /><Relationship Type="http://schemas.openxmlformats.org/officeDocument/2006/relationships/slide" Target="/ppt/slides/slide6.xml" Id="Rbd948a9f38354574" /><Relationship Type="http://schemas.openxmlformats.org/officeDocument/2006/relationships/slide" Target="/ppt/slides/slide7.xml" Id="R58248d9c669042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4967c1540e47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849f1012594012" /><Relationship Type="http://schemas.openxmlformats.org/officeDocument/2006/relationships/theme" Target="/ppt/slideMasters/theme/theme1.xml" Id="R6353b6c29ad94c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849f10125940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e098398d24b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c6ffbd95747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6464f850a40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2f637a05a445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e12417718049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4b28317a643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7c6c9c604c44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FUTURE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FUTURE INVEST AS ble etablert [år] og holder til i Ørsta.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27 562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11 869 033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35 265 463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51 415 972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JAN ENDRE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Skogvegen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6150 Ørsta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924 209 518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FUTURE INVEST AS</a:t>
            </a:r>
          </a:p>
        </p:txBody>
      </p:sp>
    </p:spTree>
  </p:cSld>
  <p:clrMapOvr>
    <a:masterClrMapping xmlns:a="http://schemas.openxmlformats.org/drawingml/2006/main"/>
  </p:clrMapOvr>
</p:sld>
</file>