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870ef1e2a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78d0c4e374300"/>
  </p:sldMasterIdLst>
  <p:sldIdLst>
    <p:sldId xmlns:r="http://schemas.openxmlformats.org/officeDocument/2006/relationships" id="256" r:id="Rdca55915da574751"/>
    <p:sldId xmlns:r="http://schemas.openxmlformats.org/officeDocument/2006/relationships" id="257" r:id="R0b5f6ea5899a4bae"/>
    <p:sldId xmlns:r="http://schemas.openxmlformats.org/officeDocument/2006/relationships" id="258" r:id="R6b1d985761d444c9"/>
    <p:sldId xmlns:r="http://schemas.openxmlformats.org/officeDocument/2006/relationships" id="259" r:id="R5a440020c4354e43"/>
    <p:sldId xmlns:r="http://schemas.openxmlformats.org/officeDocument/2006/relationships" id="260" r:id="R85f305b2dd37455f"/>
    <p:sldId xmlns:r="http://schemas.openxmlformats.org/officeDocument/2006/relationships" id="261" r:id="R276c4505bceb48ce"/>
    <p:sldId xmlns:r="http://schemas.openxmlformats.org/officeDocument/2006/relationships" id="262" r:id="Ra2aa540c6c2d4b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78d0c4e374300" /><Relationship Type="http://schemas.openxmlformats.org/officeDocument/2006/relationships/slide" Target="/ppt/slides/slide1.xml" Id="Rdca55915da574751" /><Relationship Type="http://schemas.openxmlformats.org/officeDocument/2006/relationships/slide" Target="/ppt/slides/slide2.xml" Id="R0b5f6ea5899a4bae" /><Relationship Type="http://schemas.openxmlformats.org/officeDocument/2006/relationships/slide" Target="/ppt/slides/slide3.xml" Id="R6b1d985761d444c9" /><Relationship Type="http://schemas.openxmlformats.org/officeDocument/2006/relationships/slide" Target="/ppt/slides/slide4.xml" Id="R5a440020c4354e43" /><Relationship Type="http://schemas.openxmlformats.org/officeDocument/2006/relationships/slide" Target="/ppt/slides/slide5.xml" Id="R85f305b2dd37455f" /><Relationship Type="http://schemas.openxmlformats.org/officeDocument/2006/relationships/slide" Target="/ppt/slides/slide6.xml" Id="R276c4505bceb48ce" /><Relationship Type="http://schemas.openxmlformats.org/officeDocument/2006/relationships/slide" Target="/ppt/slides/slide7.xml" Id="Ra2aa540c6c2d4b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ccd2fcada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d953a851431e" /><Relationship Type="http://schemas.openxmlformats.org/officeDocument/2006/relationships/theme" Target="/ppt/slideMasters/theme/theme1.xml" Id="R1a4ff104739e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ad953a85143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c1bc28e68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6d3272d8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31ae55c4c43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bc62f40c4e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2f8977b93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732e77c0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316e9b294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20 962 512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112 226 488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115 463 546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