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3a1bc46b4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fdc8b7e614e7e"/>
  </p:sldMasterIdLst>
  <p:sldIdLst>
    <p:sldId xmlns:r="http://schemas.openxmlformats.org/officeDocument/2006/relationships" id="256" r:id="R519dbcb7ef054eb0"/>
    <p:sldId xmlns:r="http://schemas.openxmlformats.org/officeDocument/2006/relationships" id="257" r:id="R1c95ef226996430b"/>
    <p:sldId xmlns:r="http://schemas.openxmlformats.org/officeDocument/2006/relationships" id="258" r:id="R31155c2a9654451b"/>
    <p:sldId xmlns:r="http://schemas.openxmlformats.org/officeDocument/2006/relationships" id="259" r:id="R492ee58476ec4910"/>
    <p:sldId xmlns:r="http://schemas.openxmlformats.org/officeDocument/2006/relationships" id="260" r:id="Rd5aac3f1f26b4d74"/>
    <p:sldId xmlns:r="http://schemas.openxmlformats.org/officeDocument/2006/relationships" id="261" r:id="R362b3b4ad5814c09"/>
    <p:sldId xmlns:r="http://schemas.openxmlformats.org/officeDocument/2006/relationships" id="262" r:id="Rb0460b5ed5df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fdc8b7e614e7e" /><Relationship Type="http://schemas.openxmlformats.org/officeDocument/2006/relationships/slide" Target="/ppt/slides/slide1.xml" Id="R519dbcb7ef054eb0" /><Relationship Type="http://schemas.openxmlformats.org/officeDocument/2006/relationships/slide" Target="/ppt/slides/slide2.xml" Id="R1c95ef226996430b" /><Relationship Type="http://schemas.openxmlformats.org/officeDocument/2006/relationships/slide" Target="/ppt/slides/slide3.xml" Id="R31155c2a9654451b" /><Relationship Type="http://schemas.openxmlformats.org/officeDocument/2006/relationships/slide" Target="/ppt/slides/slide4.xml" Id="R492ee58476ec4910" /><Relationship Type="http://schemas.openxmlformats.org/officeDocument/2006/relationships/slide" Target="/ppt/slides/slide5.xml" Id="Rd5aac3f1f26b4d74" /><Relationship Type="http://schemas.openxmlformats.org/officeDocument/2006/relationships/slide" Target="/ppt/slides/slide6.xml" Id="R362b3b4ad5814c09" /><Relationship Type="http://schemas.openxmlformats.org/officeDocument/2006/relationships/slide" Target="/ppt/slides/slide7.xml" Id="Rb0460b5ed5df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a63e291e6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b91b8abb4ff8" /><Relationship Type="http://schemas.openxmlformats.org/officeDocument/2006/relationships/theme" Target="/ppt/slideMasters/theme/theme1.xml" Id="R8860d6c3d1af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bb91b8abb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99fc341d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be162cf3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d52c89bc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61ac9e45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f30b9ba0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6b12b989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f01e9a94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NNB HOLDING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−4 285 426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2 209 712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Jobakkevegen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NNB HOLDING AS</a:t>
            </a:r>
          </a:p>
        </p:txBody>
      </p:sp>
    </p:spTree>
  </p:cSld>
  <p:clrMapOvr>
    <a:masterClrMapping xmlns:a="http://schemas.openxmlformats.org/drawingml/2006/main"/>
  </p:clrMapOvr>
</p:sld>
</file>