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b6dda45bbf44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e037785ea64bea"/>
  </p:sldMasterIdLst>
  <p:sldIdLst>
    <p:sldId xmlns:r="http://schemas.openxmlformats.org/officeDocument/2006/relationships" id="256" r:id="Rb87b7b807cae4cc3"/>
    <p:sldId xmlns:r="http://schemas.openxmlformats.org/officeDocument/2006/relationships" id="257" r:id="R4eb42a17b28a486d"/>
    <p:sldId xmlns:r="http://schemas.openxmlformats.org/officeDocument/2006/relationships" id="258" r:id="R05532d08082d41f8"/>
    <p:sldId xmlns:r="http://schemas.openxmlformats.org/officeDocument/2006/relationships" id="259" r:id="R6a5750337c264278"/>
    <p:sldId xmlns:r="http://schemas.openxmlformats.org/officeDocument/2006/relationships" id="260" r:id="R57f98eae59d44a73"/>
    <p:sldId xmlns:r="http://schemas.openxmlformats.org/officeDocument/2006/relationships" id="261" r:id="Raa1ba4cc4d594ea5"/>
    <p:sldId xmlns:r="http://schemas.openxmlformats.org/officeDocument/2006/relationships" id="262" r:id="R7c60d24bf3874e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e037785ea64bea" /><Relationship Type="http://schemas.openxmlformats.org/officeDocument/2006/relationships/slide" Target="/ppt/slides/slide1.xml" Id="Rb87b7b807cae4cc3" /><Relationship Type="http://schemas.openxmlformats.org/officeDocument/2006/relationships/slide" Target="/ppt/slides/slide2.xml" Id="R4eb42a17b28a486d" /><Relationship Type="http://schemas.openxmlformats.org/officeDocument/2006/relationships/slide" Target="/ppt/slides/slide3.xml" Id="R05532d08082d41f8" /><Relationship Type="http://schemas.openxmlformats.org/officeDocument/2006/relationships/slide" Target="/ppt/slides/slide4.xml" Id="R6a5750337c264278" /><Relationship Type="http://schemas.openxmlformats.org/officeDocument/2006/relationships/slide" Target="/ppt/slides/slide5.xml" Id="R57f98eae59d44a73" /><Relationship Type="http://schemas.openxmlformats.org/officeDocument/2006/relationships/slide" Target="/ppt/slides/slide6.xml" Id="Raa1ba4cc4d594ea5" /><Relationship Type="http://schemas.openxmlformats.org/officeDocument/2006/relationships/slide" Target="/ppt/slides/slide7.xml" Id="R7c60d24bf3874e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ebeb223b1f45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08ecaae0343f0" /><Relationship Type="http://schemas.openxmlformats.org/officeDocument/2006/relationships/theme" Target="/ppt/slideMasters/theme/theme1.xml" Id="R484fdac7d78b47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508ecaae0343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ad83c384844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270580cab49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9610928af42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7bcf176714b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f103eb23545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5043912c540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ee23221f14c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VEGARD MONSEN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MONSEN AS ble etablert [år] og holder til i Krokelvdalen.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−268 557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5 776 749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49 990 748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50 446 966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MONSEN VEGARD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Vegard Monsen, Safirvegen 12A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9022 Krokelvdalen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924 276 916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MONSEN AS</a:t>
            </a:r>
          </a:p>
        </p:txBody>
      </p:sp>
    </p:spTree>
  </p:cSld>
  <p:clrMapOvr>
    <a:masterClrMapping xmlns:a="http://schemas.openxmlformats.org/drawingml/2006/main"/>
  </p:clrMapOvr>
</p:sld>
</file>