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62cb495e1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4221665fc4f13"/>
  </p:sldMasterIdLst>
  <p:sldIdLst>
    <p:sldId xmlns:r="http://schemas.openxmlformats.org/officeDocument/2006/relationships" id="256" r:id="Rd2625a2a1148438b"/>
    <p:sldId xmlns:r="http://schemas.openxmlformats.org/officeDocument/2006/relationships" id="257" r:id="Re9c69927e14b4f5d"/>
    <p:sldId xmlns:r="http://schemas.openxmlformats.org/officeDocument/2006/relationships" id="258" r:id="R14673f04e2b64886"/>
    <p:sldId xmlns:r="http://schemas.openxmlformats.org/officeDocument/2006/relationships" id="259" r:id="Rfb64b2cce209437b"/>
    <p:sldId xmlns:r="http://schemas.openxmlformats.org/officeDocument/2006/relationships" id="260" r:id="R3bccd85375844a6a"/>
    <p:sldId xmlns:r="http://schemas.openxmlformats.org/officeDocument/2006/relationships" id="261" r:id="Rc2440bb259454703"/>
    <p:sldId xmlns:r="http://schemas.openxmlformats.org/officeDocument/2006/relationships" id="262" r:id="R3b3fa304aac9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4221665fc4f13" /><Relationship Type="http://schemas.openxmlformats.org/officeDocument/2006/relationships/slide" Target="/ppt/slides/slide1.xml" Id="Rd2625a2a1148438b" /><Relationship Type="http://schemas.openxmlformats.org/officeDocument/2006/relationships/slide" Target="/ppt/slides/slide2.xml" Id="Re9c69927e14b4f5d" /><Relationship Type="http://schemas.openxmlformats.org/officeDocument/2006/relationships/slide" Target="/ppt/slides/slide3.xml" Id="R14673f04e2b64886" /><Relationship Type="http://schemas.openxmlformats.org/officeDocument/2006/relationships/slide" Target="/ppt/slides/slide4.xml" Id="Rfb64b2cce209437b" /><Relationship Type="http://schemas.openxmlformats.org/officeDocument/2006/relationships/slide" Target="/ppt/slides/slide5.xml" Id="R3bccd85375844a6a" /><Relationship Type="http://schemas.openxmlformats.org/officeDocument/2006/relationships/slide" Target="/ppt/slides/slide6.xml" Id="Rc2440bb259454703" /><Relationship Type="http://schemas.openxmlformats.org/officeDocument/2006/relationships/slide" Target="/ppt/slides/slide7.xml" Id="R3b3fa304aac9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fba741063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f14bb734440e" /><Relationship Type="http://schemas.openxmlformats.org/officeDocument/2006/relationships/theme" Target="/ppt/slideMasters/theme/theme1.xml" Id="R06291d8ef1df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5f14bb734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d0872969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95766622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412ed177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6f5141b8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1a300a01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357c27816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5f1c1113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50 999 458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51 132 178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GAUTE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Gaute Monsen, Kamskjellvegen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