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81813834384b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4a671efb9b4589"/>
  </p:sldMasterIdLst>
  <p:sldIdLst>
    <p:sldId xmlns:r="http://schemas.openxmlformats.org/officeDocument/2006/relationships" id="256" r:id="Rcd5ec852d87f4fb9"/>
    <p:sldId xmlns:r="http://schemas.openxmlformats.org/officeDocument/2006/relationships" id="257" r:id="Rfb4a6df50ec246b0"/>
    <p:sldId xmlns:r="http://schemas.openxmlformats.org/officeDocument/2006/relationships" id="258" r:id="R122241af98574fba"/>
    <p:sldId xmlns:r="http://schemas.openxmlformats.org/officeDocument/2006/relationships" id="259" r:id="R067db460d669447c"/>
    <p:sldId xmlns:r="http://schemas.openxmlformats.org/officeDocument/2006/relationships" id="260" r:id="R0967d87e534047e0"/>
    <p:sldId xmlns:r="http://schemas.openxmlformats.org/officeDocument/2006/relationships" id="261" r:id="R94d9d189d88442e9"/>
    <p:sldId xmlns:r="http://schemas.openxmlformats.org/officeDocument/2006/relationships" id="262" r:id="R3e5dd56ab09646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a671efb9b4589" /><Relationship Type="http://schemas.openxmlformats.org/officeDocument/2006/relationships/slide" Target="/ppt/slides/slide1.xml" Id="Rcd5ec852d87f4fb9" /><Relationship Type="http://schemas.openxmlformats.org/officeDocument/2006/relationships/slide" Target="/ppt/slides/slide2.xml" Id="Rfb4a6df50ec246b0" /><Relationship Type="http://schemas.openxmlformats.org/officeDocument/2006/relationships/slide" Target="/ppt/slides/slide3.xml" Id="R122241af98574fba" /><Relationship Type="http://schemas.openxmlformats.org/officeDocument/2006/relationships/slide" Target="/ppt/slides/slide4.xml" Id="R067db460d669447c" /><Relationship Type="http://schemas.openxmlformats.org/officeDocument/2006/relationships/slide" Target="/ppt/slides/slide5.xml" Id="R0967d87e534047e0" /><Relationship Type="http://schemas.openxmlformats.org/officeDocument/2006/relationships/slide" Target="/ppt/slides/slide6.xml" Id="R94d9d189d88442e9" /><Relationship Type="http://schemas.openxmlformats.org/officeDocument/2006/relationships/slide" Target="/ppt/slides/slide7.xml" Id="R3e5dd56ab09646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83cdf6c6e4a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be44ce8864fce" /><Relationship Type="http://schemas.openxmlformats.org/officeDocument/2006/relationships/theme" Target="/ppt/slideMasters/theme/theme1.xml" Id="R6e79d6fbad8b45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5be44ce8864f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c1706824046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2e065cdd54a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a8e4ee8e744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ac0a5d71048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05880341d45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83462b7bb49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03ce381454b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EIRIK MONSEN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MONSEN AS ble etablert [år] og holder til i Kvaløya.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5 963 670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51 852 553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52 167 603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MONSEN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Monsen, Kamskjellvegen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9104 Kvaløya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924 276 940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MONSEN AS</a:t>
            </a:r>
          </a:p>
        </p:txBody>
      </p:sp>
    </p:spTree>
  </p:cSld>
  <p:clrMapOvr>
    <a:masterClrMapping xmlns:a="http://schemas.openxmlformats.org/drawingml/2006/main"/>
  </p:clrMapOvr>
</p:sld>
</file>