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01bdf277c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68b705b6b4b0c"/>
  </p:sldMasterIdLst>
  <p:sldIdLst>
    <p:sldId xmlns:r="http://schemas.openxmlformats.org/officeDocument/2006/relationships" id="256" r:id="Rbd86b272a5c84eb7"/>
    <p:sldId xmlns:r="http://schemas.openxmlformats.org/officeDocument/2006/relationships" id="257" r:id="R05cb3bedf6024495"/>
    <p:sldId xmlns:r="http://schemas.openxmlformats.org/officeDocument/2006/relationships" id="258" r:id="R4d218532f0714cdc"/>
    <p:sldId xmlns:r="http://schemas.openxmlformats.org/officeDocument/2006/relationships" id="259" r:id="Rd7977ee09699492a"/>
    <p:sldId xmlns:r="http://schemas.openxmlformats.org/officeDocument/2006/relationships" id="260" r:id="Rbbcba0e0390f4ad1"/>
    <p:sldId xmlns:r="http://schemas.openxmlformats.org/officeDocument/2006/relationships" id="261" r:id="R14d145087bb84be9"/>
    <p:sldId xmlns:r="http://schemas.openxmlformats.org/officeDocument/2006/relationships" id="262" r:id="R073de273a725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68b705b6b4b0c" /><Relationship Type="http://schemas.openxmlformats.org/officeDocument/2006/relationships/slide" Target="/ppt/slides/slide1.xml" Id="Rbd86b272a5c84eb7" /><Relationship Type="http://schemas.openxmlformats.org/officeDocument/2006/relationships/slide" Target="/ppt/slides/slide2.xml" Id="R05cb3bedf6024495" /><Relationship Type="http://schemas.openxmlformats.org/officeDocument/2006/relationships/slide" Target="/ppt/slides/slide3.xml" Id="R4d218532f0714cdc" /><Relationship Type="http://schemas.openxmlformats.org/officeDocument/2006/relationships/slide" Target="/ppt/slides/slide4.xml" Id="Rd7977ee09699492a" /><Relationship Type="http://schemas.openxmlformats.org/officeDocument/2006/relationships/slide" Target="/ppt/slides/slide5.xml" Id="Rbbcba0e0390f4ad1" /><Relationship Type="http://schemas.openxmlformats.org/officeDocument/2006/relationships/slide" Target="/ppt/slides/slide6.xml" Id="R14d145087bb84be9" /><Relationship Type="http://schemas.openxmlformats.org/officeDocument/2006/relationships/slide" Target="/ppt/slides/slide7.xml" Id="R073de273a725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c3d26d38b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5b8e63a6940b2" /><Relationship Type="http://schemas.openxmlformats.org/officeDocument/2006/relationships/theme" Target="/ppt/slideMasters/theme/theme1.xml" Id="Rc7f3840881f1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5b8e63a69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07baec002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dd302613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6f1dca06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493ca2bc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e1661e66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8840405ea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6701f8cb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1 736 607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2 828 956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Hantovegen 248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924 277 203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AS</a:t>
            </a:r>
          </a:p>
        </p:txBody>
      </p:sp>
    </p:spTree>
  </p:cSld>
  <p:clrMapOvr>
    <a:masterClrMapping xmlns:a="http://schemas.openxmlformats.org/drawingml/2006/main"/>
  </p:clrMapOvr>
</p:sld>
</file>