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8b0e2167e145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7fd798acb6476d"/>
  </p:sldMasterIdLst>
  <p:sldIdLst>
    <p:sldId xmlns:r="http://schemas.openxmlformats.org/officeDocument/2006/relationships" id="256" r:id="R52d801fde7ce4519"/>
    <p:sldId xmlns:r="http://schemas.openxmlformats.org/officeDocument/2006/relationships" id="257" r:id="R785e0f19a9614079"/>
    <p:sldId xmlns:r="http://schemas.openxmlformats.org/officeDocument/2006/relationships" id="258" r:id="R64f54b940b244a8c"/>
    <p:sldId xmlns:r="http://schemas.openxmlformats.org/officeDocument/2006/relationships" id="259" r:id="R251f9115fc1047f7"/>
    <p:sldId xmlns:r="http://schemas.openxmlformats.org/officeDocument/2006/relationships" id="260" r:id="R08654e68eb424fbe"/>
    <p:sldId xmlns:r="http://schemas.openxmlformats.org/officeDocument/2006/relationships" id="261" r:id="R3650bc05001b4546"/>
    <p:sldId xmlns:r="http://schemas.openxmlformats.org/officeDocument/2006/relationships" id="262" r:id="R67d1e9e04a0749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7fd798acb6476d" /><Relationship Type="http://schemas.openxmlformats.org/officeDocument/2006/relationships/slide" Target="/ppt/slides/slide1.xml" Id="R52d801fde7ce4519" /><Relationship Type="http://schemas.openxmlformats.org/officeDocument/2006/relationships/slide" Target="/ppt/slides/slide2.xml" Id="R785e0f19a9614079" /><Relationship Type="http://schemas.openxmlformats.org/officeDocument/2006/relationships/slide" Target="/ppt/slides/slide3.xml" Id="R64f54b940b244a8c" /><Relationship Type="http://schemas.openxmlformats.org/officeDocument/2006/relationships/slide" Target="/ppt/slides/slide4.xml" Id="R251f9115fc1047f7" /><Relationship Type="http://schemas.openxmlformats.org/officeDocument/2006/relationships/slide" Target="/ppt/slides/slide5.xml" Id="R08654e68eb424fbe" /><Relationship Type="http://schemas.openxmlformats.org/officeDocument/2006/relationships/slide" Target="/ppt/slides/slide6.xml" Id="R3650bc05001b4546" /><Relationship Type="http://schemas.openxmlformats.org/officeDocument/2006/relationships/slide" Target="/ppt/slides/slide7.xml" Id="R67d1e9e04a0749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c6f045e79748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7a8e481694134" /><Relationship Type="http://schemas.openxmlformats.org/officeDocument/2006/relationships/theme" Target="/ppt/slideMasters/theme/theme1.xml" Id="Rb03c3f8cc1f44e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77a8e4816941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82c51282748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ad1bb56fd4f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461277a5841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285cfa96048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a030dfbe84e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b5df048704d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30110cf464c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KATTEN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KATTEN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KATTEN KAPITAL AS ble etablert [år] og holder til i Bindalseidet.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KATTEN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KATTEN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KATTEN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−466 626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37 316 622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119 994 056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122 231 951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KATTEN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BERG-HANSEN KATRINE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KATTEN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Katrine Berg-Hansen, Otervikveien 112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7982 Bindalseidet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924 280 123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KATTEN KAPITAL AS</a:t>
            </a:r>
          </a:p>
        </p:txBody>
      </p:sp>
    </p:spTree>
  </p:cSld>
  <p:clrMapOvr>
    <a:masterClrMapping xmlns:a="http://schemas.openxmlformats.org/drawingml/2006/main"/>
  </p:clrMapOvr>
</p:sld>
</file>