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6b8dbd298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dc93a10b04ec3"/>
  </p:sldMasterIdLst>
  <p:sldIdLst>
    <p:sldId xmlns:r="http://schemas.openxmlformats.org/officeDocument/2006/relationships" id="256" r:id="R42eda68e13724c00"/>
    <p:sldId xmlns:r="http://schemas.openxmlformats.org/officeDocument/2006/relationships" id="257" r:id="R090b876d0a014e46"/>
    <p:sldId xmlns:r="http://schemas.openxmlformats.org/officeDocument/2006/relationships" id="258" r:id="Ra44088db2d884703"/>
    <p:sldId xmlns:r="http://schemas.openxmlformats.org/officeDocument/2006/relationships" id="259" r:id="R432f8586458446c2"/>
    <p:sldId xmlns:r="http://schemas.openxmlformats.org/officeDocument/2006/relationships" id="260" r:id="R7aadc1c9e35641b6"/>
    <p:sldId xmlns:r="http://schemas.openxmlformats.org/officeDocument/2006/relationships" id="261" r:id="R2cc2b2c0f2da4801"/>
    <p:sldId xmlns:r="http://schemas.openxmlformats.org/officeDocument/2006/relationships" id="262" r:id="R5881782af687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dc93a10b04ec3" /><Relationship Type="http://schemas.openxmlformats.org/officeDocument/2006/relationships/slide" Target="/ppt/slides/slide1.xml" Id="R42eda68e13724c00" /><Relationship Type="http://schemas.openxmlformats.org/officeDocument/2006/relationships/slide" Target="/ppt/slides/slide2.xml" Id="R090b876d0a014e46" /><Relationship Type="http://schemas.openxmlformats.org/officeDocument/2006/relationships/slide" Target="/ppt/slides/slide3.xml" Id="Ra44088db2d884703" /><Relationship Type="http://schemas.openxmlformats.org/officeDocument/2006/relationships/slide" Target="/ppt/slides/slide4.xml" Id="R432f8586458446c2" /><Relationship Type="http://schemas.openxmlformats.org/officeDocument/2006/relationships/slide" Target="/ppt/slides/slide5.xml" Id="R7aadc1c9e35641b6" /><Relationship Type="http://schemas.openxmlformats.org/officeDocument/2006/relationships/slide" Target="/ppt/slides/slide6.xml" Id="R2cc2b2c0f2da4801" /><Relationship Type="http://schemas.openxmlformats.org/officeDocument/2006/relationships/slide" Target="/ppt/slides/slide7.xml" Id="R5881782af687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55a502f57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c94bf42e4622" /><Relationship Type="http://schemas.openxmlformats.org/officeDocument/2006/relationships/theme" Target="/ppt/slideMasters/theme/theme1.xml" Id="R0f0a07f282e7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fc94bf42e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a3aa2120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09a8ef676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b55523ae6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9f3dc98e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e9015613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893684c5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53a0c9a2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M.M. GRANHEIM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37 632 834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118 724 976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118 809 517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348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