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a26d6b80d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03d63d1444ea9"/>
  </p:sldMasterIdLst>
  <p:sldIdLst>
    <p:sldId xmlns:r="http://schemas.openxmlformats.org/officeDocument/2006/relationships" id="256" r:id="R86e3d9cefd7d4e6a"/>
    <p:sldId xmlns:r="http://schemas.openxmlformats.org/officeDocument/2006/relationships" id="257" r:id="R57eddd4a87dc466a"/>
    <p:sldId xmlns:r="http://schemas.openxmlformats.org/officeDocument/2006/relationships" id="258" r:id="Rb2d38a6f0d09413d"/>
    <p:sldId xmlns:r="http://schemas.openxmlformats.org/officeDocument/2006/relationships" id="259" r:id="R7e29183b8ef3481f"/>
    <p:sldId xmlns:r="http://schemas.openxmlformats.org/officeDocument/2006/relationships" id="260" r:id="Ra8b2a22076234679"/>
    <p:sldId xmlns:r="http://schemas.openxmlformats.org/officeDocument/2006/relationships" id="261" r:id="Re98d16387e6e47d5"/>
    <p:sldId xmlns:r="http://schemas.openxmlformats.org/officeDocument/2006/relationships" id="262" r:id="R67957dce9282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03d63d1444ea9" /><Relationship Type="http://schemas.openxmlformats.org/officeDocument/2006/relationships/slide" Target="/ppt/slides/slide1.xml" Id="R86e3d9cefd7d4e6a" /><Relationship Type="http://schemas.openxmlformats.org/officeDocument/2006/relationships/slide" Target="/ppt/slides/slide2.xml" Id="R57eddd4a87dc466a" /><Relationship Type="http://schemas.openxmlformats.org/officeDocument/2006/relationships/slide" Target="/ppt/slides/slide3.xml" Id="Rb2d38a6f0d09413d" /><Relationship Type="http://schemas.openxmlformats.org/officeDocument/2006/relationships/slide" Target="/ppt/slides/slide4.xml" Id="R7e29183b8ef3481f" /><Relationship Type="http://schemas.openxmlformats.org/officeDocument/2006/relationships/slide" Target="/ppt/slides/slide5.xml" Id="Ra8b2a22076234679" /><Relationship Type="http://schemas.openxmlformats.org/officeDocument/2006/relationships/slide" Target="/ppt/slides/slide6.xml" Id="Re98d16387e6e47d5" /><Relationship Type="http://schemas.openxmlformats.org/officeDocument/2006/relationships/slide" Target="/ppt/slides/slide7.xml" Id="R67957dce9282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c7ed7459f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a3de19764624" /><Relationship Type="http://schemas.openxmlformats.org/officeDocument/2006/relationships/theme" Target="/ppt/slideMasters/theme/theme1.xml" Id="R2ab9db51fdba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8a3de1976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f7fc8227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55796cae1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c917218ae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63186ed6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9be1baecb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36b64632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c76de28e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MARIANNE 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SIGNAR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Signar Berg-Hansen, Otervikveien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