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83da1901ca46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abba9256484d02"/>
  </p:sldMasterIdLst>
  <p:sldIdLst>
    <p:sldId xmlns:r="http://schemas.openxmlformats.org/officeDocument/2006/relationships" id="256" r:id="R864ce60047404dc2"/>
    <p:sldId xmlns:r="http://schemas.openxmlformats.org/officeDocument/2006/relationships" id="257" r:id="R0a8b4e079c34481f"/>
    <p:sldId xmlns:r="http://schemas.openxmlformats.org/officeDocument/2006/relationships" id="258" r:id="Ra980a7dcff6e46c2"/>
    <p:sldId xmlns:r="http://schemas.openxmlformats.org/officeDocument/2006/relationships" id="259" r:id="Ra31fd9af0bd04aa4"/>
    <p:sldId xmlns:r="http://schemas.openxmlformats.org/officeDocument/2006/relationships" id="260" r:id="Rd7e21591d1e741a5"/>
    <p:sldId xmlns:r="http://schemas.openxmlformats.org/officeDocument/2006/relationships" id="261" r:id="R1975e9d069e040a3"/>
    <p:sldId xmlns:r="http://schemas.openxmlformats.org/officeDocument/2006/relationships" id="262" r:id="R28e36ee3be5544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bba9256484d02" /><Relationship Type="http://schemas.openxmlformats.org/officeDocument/2006/relationships/slide" Target="/ppt/slides/slide1.xml" Id="R864ce60047404dc2" /><Relationship Type="http://schemas.openxmlformats.org/officeDocument/2006/relationships/slide" Target="/ppt/slides/slide2.xml" Id="R0a8b4e079c34481f" /><Relationship Type="http://schemas.openxmlformats.org/officeDocument/2006/relationships/slide" Target="/ppt/slides/slide3.xml" Id="Ra980a7dcff6e46c2" /><Relationship Type="http://schemas.openxmlformats.org/officeDocument/2006/relationships/slide" Target="/ppt/slides/slide4.xml" Id="Ra31fd9af0bd04aa4" /><Relationship Type="http://schemas.openxmlformats.org/officeDocument/2006/relationships/slide" Target="/ppt/slides/slide5.xml" Id="Rd7e21591d1e741a5" /><Relationship Type="http://schemas.openxmlformats.org/officeDocument/2006/relationships/slide" Target="/ppt/slides/slide6.xml" Id="R1975e9d069e040a3" /><Relationship Type="http://schemas.openxmlformats.org/officeDocument/2006/relationships/slide" Target="/ppt/slides/slide7.xml" Id="R28e36ee3be5544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5f71f02fc4b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8f954601747cd" /><Relationship Type="http://schemas.openxmlformats.org/officeDocument/2006/relationships/theme" Target="/ppt/slideMasters/theme/theme1.xml" Id="Rd6594768a0ea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a8f954601747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78822235f4d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4212c1bc149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0219b92e742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3e9c844fa4a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b3fcd35e04e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42b17651747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f405643a54d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BAKKELY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 HOLDING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2 818 534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83 387 455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83 543 890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Otervikveien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