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b6db93530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1411b01ab425b"/>
  </p:sldMasterIdLst>
  <p:sldIdLst>
    <p:sldId xmlns:r="http://schemas.openxmlformats.org/officeDocument/2006/relationships" id="256" r:id="Rd85f9eae70c549e7"/>
    <p:sldId xmlns:r="http://schemas.openxmlformats.org/officeDocument/2006/relationships" id="257" r:id="R8aa7242328194d11"/>
    <p:sldId xmlns:r="http://schemas.openxmlformats.org/officeDocument/2006/relationships" id="258" r:id="Rf5fad76013b14215"/>
    <p:sldId xmlns:r="http://schemas.openxmlformats.org/officeDocument/2006/relationships" id="259" r:id="R8bfb8c4bf0464763"/>
    <p:sldId xmlns:r="http://schemas.openxmlformats.org/officeDocument/2006/relationships" id="260" r:id="R4f587dabea154f7e"/>
    <p:sldId xmlns:r="http://schemas.openxmlformats.org/officeDocument/2006/relationships" id="261" r:id="Rb59eb7b8b2664862"/>
    <p:sldId xmlns:r="http://schemas.openxmlformats.org/officeDocument/2006/relationships" id="262" r:id="Re4fc4072743d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1411b01ab425b" /><Relationship Type="http://schemas.openxmlformats.org/officeDocument/2006/relationships/slide" Target="/ppt/slides/slide1.xml" Id="Rd85f9eae70c549e7" /><Relationship Type="http://schemas.openxmlformats.org/officeDocument/2006/relationships/slide" Target="/ppt/slides/slide2.xml" Id="R8aa7242328194d11" /><Relationship Type="http://schemas.openxmlformats.org/officeDocument/2006/relationships/slide" Target="/ppt/slides/slide3.xml" Id="Rf5fad76013b14215" /><Relationship Type="http://schemas.openxmlformats.org/officeDocument/2006/relationships/slide" Target="/ppt/slides/slide4.xml" Id="R8bfb8c4bf0464763" /><Relationship Type="http://schemas.openxmlformats.org/officeDocument/2006/relationships/slide" Target="/ppt/slides/slide5.xml" Id="R4f587dabea154f7e" /><Relationship Type="http://schemas.openxmlformats.org/officeDocument/2006/relationships/slide" Target="/ppt/slides/slide6.xml" Id="Rb59eb7b8b2664862" /><Relationship Type="http://schemas.openxmlformats.org/officeDocument/2006/relationships/slide" Target="/ppt/slides/slide7.xml" Id="Re4fc4072743d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25fdd6d76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6e90ef014e6f" /><Relationship Type="http://schemas.openxmlformats.org/officeDocument/2006/relationships/theme" Target="/ppt/slideMasters/theme/theme1.xml" Id="R986030583c04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f6e90ef01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ebdce4e25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51012853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bdf0bfef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e3be7f73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aa1cb3d9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b0c5e9bb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6af083ff5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