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593f92ae5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a424fe5e4b45f0"/>
  </p:sldMasterIdLst>
  <p:sldIdLst>
    <p:sldId xmlns:r="http://schemas.openxmlformats.org/officeDocument/2006/relationships" id="256" r:id="R313987b9784e4e24"/>
    <p:sldId xmlns:r="http://schemas.openxmlformats.org/officeDocument/2006/relationships" id="257" r:id="Rb26a388d9cc64ea3"/>
    <p:sldId xmlns:r="http://schemas.openxmlformats.org/officeDocument/2006/relationships" id="258" r:id="Re1b83e4db87b4cf8"/>
    <p:sldId xmlns:r="http://schemas.openxmlformats.org/officeDocument/2006/relationships" id="259" r:id="Rdfa6776f688949e6"/>
    <p:sldId xmlns:r="http://schemas.openxmlformats.org/officeDocument/2006/relationships" id="260" r:id="R86fac37aae8f4679"/>
    <p:sldId xmlns:r="http://schemas.openxmlformats.org/officeDocument/2006/relationships" id="261" r:id="R65c0a055e6a34df4"/>
    <p:sldId xmlns:r="http://schemas.openxmlformats.org/officeDocument/2006/relationships" id="262" r:id="Rc1b91ae513d54f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424fe5e4b45f0" /><Relationship Type="http://schemas.openxmlformats.org/officeDocument/2006/relationships/slide" Target="/ppt/slides/slide1.xml" Id="R313987b9784e4e24" /><Relationship Type="http://schemas.openxmlformats.org/officeDocument/2006/relationships/slide" Target="/ppt/slides/slide2.xml" Id="Rb26a388d9cc64ea3" /><Relationship Type="http://schemas.openxmlformats.org/officeDocument/2006/relationships/slide" Target="/ppt/slides/slide3.xml" Id="Re1b83e4db87b4cf8" /><Relationship Type="http://schemas.openxmlformats.org/officeDocument/2006/relationships/slide" Target="/ppt/slides/slide4.xml" Id="Rdfa6776f688949e6" /><Relationship Type="http://schemas.openxmlformats.org/officeDocument/2006/relationships/slide" Target="/ppt/slides/slide5.xml" Id="R86fac37aae8f4679" /><Relationship Type="http://schemas.openxmlformats.org/officeDocument/2006/relationships/slide" Target="/ppt/slides/slide6.xml" Id="R65c0a055e6a34df4" /><Relationship Type="http://schemas.openxmlformats.org/officeDocument/2006/relationships/slide" Target="/ppt/slides/slide7.xml" Id="Rc1b91ae513d54f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96d86b07047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d41bcc7cf422d" /><Relationship Type="http://schemas.openxmlformats.org/officeDocument/2006/relationships/theme" Target="/ppt/slideMasters/theme/theme1.xml" Id="R6ca7cfe5ffac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5d41bcc7cf42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273cdb3f84d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4c4f3120e4a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caf2fc21e4a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9406b35d14a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b402347f049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187b8a78542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282a2a3cd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TOVSLID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TOVSLID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3 237 488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3 626 382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TOVSLID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Tovslid, Slottsbrugata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924 293 403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TOVSLID HOLDING AS</a:t>
            </a:r>
          </a:p>
        </p:txBody>
      </p:sp>
    </p:spTree>
  </p:cSld>
  <p:clrMapOvr>
    <a:masterClrMapping xmlns:a="http://schemas.openxmlformats.org/drawingml/2006/main"/>
  </p:clrMapOvr>
</p:sld>
</file>