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2344f223ef41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fb6b887aa64905"/>
  </p:sldMasterIdLst>
  <p:sldIdLst>
    <p:sldId xmlns:r="http://schemas.openxmlformats.org/officeDocument/2006/relationships" id="256" r:id="Reead165af0584791"/>
    <p:sldId xmlns:r="http://schemas.openxmlformats.org/officeDocument/2006/relationships" id="257" r:id="R8db20050164746c4"/>
    <p:sldId xmlns:r="http://schemas.openxmlformats.org/officeDocument/2006/relationships" id="258" r:id="Rcc6b7c29ffd74157"/>
    <p:sldId xmlns:r="http://schemas.openxmlformats.org/officeDocument/2006/relationships" id="259" r:id="Rb9e2282faa7d4fe7"/>
    <p:sldId xmlns:r="http://schemas.openxmlformats.org/officeDocument/2006/relationships" id="260" r:id="R198d3553e7db4838"/>
    <p:sldId xmlns:r="http://schemas.openxmlformats.org/officeDocument/2006/relationships" id="261" r:id="R83004a2d90504da6"/>
    <p:sldId xmlns:r="http://schemas.openxmlformats.org/officeDocument/2006/relationships" id="262" r:id="R41f8e262811a43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b6b887aa64905" /><Relationship Type="http://schemas.openxmlformats.org/officeDocument/2006/relationships/slide" Target="/ppt/slides/slide1.xml" Id="Reead165af0584791" /><Relationship Type="http://schemas.openxmlformats.org/officeDocument/2006/relationships/slide" Target="/ppt/slides/slide2.xml" Id="R8db20050164746c4" /><Relationship Type="http://schemas.openxmlformats.org/officeDocument/2006/relationships/slide" Target="/ppt/slides/slide3.xml" Id="Rcc6b7c29ffd74157" /><Relationship Type="http://schemas.openxmlformats.org/officeDocument/2006/relationships/slide" Target="/ppt/slides/slide4.xml" Id="Rb9e2282faa7d4fe7" /><Relationship Type="http://schemas.openxmlformats.org/officeDocument/2006/relationships/slide" Target="/ppt/slides/slide5.xml" Id="R198d3553e7db4838" /><Relationship Type="http://schemas.openxmlformats.org/officeDocument/2006/relationships/slide" Target="/ppt/slides/slide6.xml" Id="R83004a2d90504da6" /><Relationship Type="http://schemas.openxmlformats.org/officeDocument/2006/relationships/slide" Target="/ppt/slides/slide7.xml" Id="R41f8e262811a43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8e5a5f913f49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026efe4bd4e36" /><Relationship Type="http://schemas.openxmlformats.org/officeDocument/2006/relationships/theme" Target="/ppt/slideMasters/theme/theme1.xml" Id="Rd3ff0573114e41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b026efe4bd4e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c64d1b39743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dcd09117048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3f824e02145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3b83c817142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5110d19a04c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378adc6424b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40600c07546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ING. ASBJØRN DANIELSEN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ASBJØRN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ING. ASBJØRN DANIELSEN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ASBJØRN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ASBJØRN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ASBJØRN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10 208 389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1 880 258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1 506 575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2 251 712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4 717 899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ASBJØRN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ING. ASBJØRN DANIELSEN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ASBJØRN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Fabrikkgaten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924 300 094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ASBJØRN DANIELSEN AS</a:t>
            </a:r>
          </a:p>
        </p:txBody>
      </p:sp>
    </p:spTree>
  </p:cSld>
  <p:clrMapOvr>
    <a:masterClrMapping xmlns:a="http://schemas.openxmlformats.org/drawingml/2006/main"/>
  </p:clrMapOvr>
</p:sld>
</file>