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f271ed26194c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1df5bd846145c7"/>
  </p:sldMasterIdLst>
  <p:sldIdLst>
    <p:sldId xmlns:r="http://schemas.openxmlformats.org/officeDocument/2006/relationships" id="256" r:id="R2f161f1cd83c4e96"/>
    <p:sldId xmlns:r="http://schemas.openxmlformats.org/officeDocument/2006/relationships" id="257" r:id="R9d90b72d4f624e3d"/>
    <p:sldId xmlns:r="http://schemas.openxmlformats.org/officeDocument/2006/relationships" id="258" r:id="Rd14fd8de2c5d44eb"/>
    <p:sldId xmlns:r="http://schemas.openxmlformats.org/officeDocument/2006/relationships" id="259" r:id="R4a990793b6094175"/>
    <p:sldId xmlns:r="http://schemas.openxmlformats.org/officeDocument/2006/relationships" id="260" r:id="R4854da3de9604dae"/>
    <p:sldId xmlns:r="http://schemas.openxmlformats.org/officeDocument/2006/relationships" id="261" r:id="Rf434b50b89f647f4"/>
    <p:sldId xmlns:r="http://schemas.openxmlformats.org/officeDocument/2006/relationships" id="262" r:id="R36a4bec9f6ea47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df5bd846145c7" /><Relationship Type="http://schemas.openxmlformats.org/officeDocument/2006/relationships/slide" Target="/ppt/slides/slide1.xml" Id="R2f161f1cd83c4e96" /><Relationship Type="http://schemas.openxmlformats.org/officeDocument/2006/relationships/slide" Target="/ppt/slides/slide2.xml" Id="R9d90b72d4f624e3d" /><Relationship Type="http://schemas.openxmlformats.org/officeDocument/2006/relationships/slide" Target="/ppt/slides/slide3.xml" Id="Rd14fd8de2c5d44eb" /><Relationship Type="http://schemas.openxmlformats.org/officeDocument/2006/relationships/slide" Target="/ppt/slides/slide4.xml" Id="R4a990793b6094175" /><Relationship Type="http://schemas.openxmlformats.org/officeDocument/2006/relationships/slide" Target="/ppt/slides/slide5.xml" Id="R4854da3de9604dae" /><Relationship Type="http://schemas.openxmlformats.org/officeDocument/2006/relationships/slide" Target="/ppt/slides/slide6.xml" Id="Rf434b50b89f647f4" /><Relationship Type="http://schemas.openxmlformats.org/officeDocument/2006/relationships/slide" Target="/ppt/slides/slide7.xml" Id="R36a4bec9f6ea47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35afb12c349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5d59e6be64cdd" /><Relationship Type="http://schemas.openxmlformats.org/officeDocument/2006/relationships/theme" Target="/ppt/slideMasters/theme/theme1.xml" Id="R4bb58d2b98c14a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75d59e6be64c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5a0fc9cc94f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8f9efefad47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688cdf83243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3906721cc45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3a4e3ad634a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25e29b0714f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a0789bb7f4a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BRAMAX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10 281 233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14 874 758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17 066 437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BASTIAN BRYHN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Bryhn, Dagaliveien 2H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924 300 655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BRAMAX AS</a:t>
            </a:r>
          </a:p>
        </p:txBody>
      </p:sp>
    </p:spTree>
  </p:cSld>
  <p:clrMapOvr>
    <a:masterClrMapping xmlns:a="http://schemas.openxmlformats.org/drawingml/2006/main"/>
  </p:clrMapOvr>
</p:sld>
</file>