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0f30173a7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0357806eb4dc9"/>
  </p:sldMasterIdLst>
  <p:sldIdLst>
    <p:sldId xmlns:r="http://schemas.openxmlformats.org/officeDocument/2006/relationships" id="256" r:id="Ra0663f1e096144cb"/>
    <p:sldId xmlns:r="http://schemas.openxmlformats.org/officeDocument/2006/relationships" id="257" r:id="R0342a9045e3d4aee"/>
    <p:sldId xmlns:r="http://schemas.openxmlformats.org/officeDocument/2006/relationships" id="258" r:id="Re313d3768db04209"/>
    <p:sldId xmlns:r="http://schemas.openxmlformats.org/officeDocument/2006/relationships" id="259" r:id="Rf3c9f0fc32a94be4"/>
    <p:sldId xmlns:r="http://schemas.openxmlformats.org/officeDocument/2006/relationships" id="260" r:id="Re1edae7de84243dd"/>
    <p:sldId xmlns:r="http://schemas.openxmlformats.org/officeDocument/2006/relationships" id="261" r:id="Rb668ff6739464f33"/>
    <p:sldId xmlns:r="http://schemas.openxmlformats.org/officeDocument/2006/relationships" id="262" r:id="R6b0d18a0d2b3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0357806eb4dc9" /><Relationship Type="http://schemas.openxmlformats.org/officeDocument/2006/relationships/slide" Target="/ppt/slides/slide1.xml" Id="Ra0663f1e096144cb" /><Relationship Type="http://schemas.openxmlformats.org/officeDocument/2006/relationships/slide" Target="/ppt/slides/slide2.xml" Id="R0342a9045e3d4aee" /><Relationship Type="http://schemas.openxmlformats.org/officeDocument/2006/relationships/slide" Target="/ppt/slides/slide3.xml" Id="Re313d3768db04209" /><Relationship Type="http://schemas.openxmlformats.org/officeDocument/2006/relationships/slide" Target="/ppt/slides/slide4.xml" Id="Rf3c9f0fc32a94be4" /><Relationship Type="http://schemas.openxmlformats.org/officeDocument/2006/relationships/slide" Target="/ppt/slides/slide5.xml" Id="Re1edae7de84243dd" /><Relationship Type="http://schemas.openxmlformats.org/officeDocument/2006/relationships/slide" Target="/ppt/slides/slide6.xml" Id="Rb668ff6739464f33" /><Relationship Type="http://schemas.openxmlformats.org/officeDocument/2006/relationships/slide" Target="/ppt/slides/slide7.xml" Id="R6b0d18a0d2b3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877c989b2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fe7b1c99f4188" /><Relationship Type="http://schemas.openxmlformats.org/officeDocument/2006/relationships/theme" Target="/ppt/slideMasters/theme/theme1.xml" Id="Rbd893dd744f1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fe7b1c99f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c05b856d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3914c07f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49894cd6c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b51b563d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ccd0d73e3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88d56eb6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d11e56f2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HNHB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HNHB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HNHB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HNHB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HNHB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HNHB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10 207 973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15 820 154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HNHB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BRYHN SELVAAG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HNHB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Henriette Bryhn, Hoffsjef Løvenskiolds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924 301 902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HNHB AS</a:t>
            </a:r>
          </a:p>
        </p:txBody>
      </p:sp>
    </p:spTree>
  </p:cSld>
  <p:clrMapOvr>
    <a:masterClrMapping xmlns:a="http://schemas.openxmlformats.org/drawingml/2006/main"/>
  </p:clrMapOvr>
</p:sld>
</file>