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1914ec7db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1ff26909c45a3"/>
  </p:sldMasterIdLst>
  <p:sldIdLst>
    <p:sldId xmlns:r="http://schemas.openxmlformats.org/officeDocument/2006/relationships" id="256" r:id="R777ddc0bd4bc42b2"/>
    <p:sldId xmlns:r="http://schemas.openxmlformats.org/officeDocument/2006/relationships" id="257" r:id="R8e4e0e6e37b44350"/>
    <p:sldId xmlns:r="http://schemas.openxmlformats.org/officeDocument/2006/relationships" id="258" r:id="Rd0e27c7f8a684581"/>
    <p:sldId xmlns:r="http://schemas.openxmlformats.org/officeDocument/2006/relationships" id="259" r:id="Rd934339875cc4455"/>
    <p:sldId xmlns:r="http://schemas.openxmlformats.org/officeDocument/2006/relationships" id="260" r:id="Rc9e9df4ce1ab4dcc"/>
    <p:sldId xmlns:r="http://schemas.openxmlformats.org/officeDocument/2006/relationships" id="261" r:id="R4f29c7e4ad9a4dc7"/>
    <p:sldId xmlns:r="http://schemas.openxmlformats.org/officeDocument/2006/relationships" id="262" r:id="R3b20181e45d6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1ff26909c45a3" /><Relationship Type="http://schemas.openxmlformats.org/officeDocument/2006/relationships/slide" Target="/ppt/slides/slide1.xml" Id="R777ddc0bd4bc42b2" /><Relationship Type="http://schemas.openxmlformats.org/officeDocument/2006/relationships/slide" Target="/ppt/slides/slide2.xml" Id="R8e4e0e6e37b44350" /><Relationship Type="http://schemas.openxmlformats.org/officeDocument/2006/relationships/slide" Target="/ppt/slides/slide3.xml" Id="Rd0e27c7f8a684581" /><Relationship Type="http://schemas.openxmlformats.org/officeDocument/2006/relationships/slide" Target="/ppt/slides/slide4.xml" Id="Rd934339875cc4455" /><Relationship Type="http://schemas.openxmlformats.org/officeDocument/2006/relationships/slide" Target="/ppt/slides/slide5.xml" Id="Rc9e9df4ce1ab4dcc" /><Relationship Type="http://schemas.openxmlformats.org/officeDocument/2006/relationships/slide" Target="/ppt/slides/slide6.xml" Id="R4f29c7e4ad9a4dc7" /><Relationship Type="http://schemas.openxmlformats.org/officeDocument/2006/relationships/slide" Target="/ppt/slides/slide7.xml" Id="R3b20181e45d6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2f563e213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026d64894542" /><Relationship Type="http://schemas.openxmlformats.org/officeDocument/2006/relationships/theme" Target="/ppt/slideMasters/theme/theme1.xml" Id="Ref1fe01e826b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9026d6489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648093bc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a329232f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c0420ef6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e844e10f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17253572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b681eed7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65aa342d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