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413032e55a4d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42c739906c4418"/>
  </p:sldMasterIdLst>
  <p:sldIdLst>
    <p:sldId xmlns:r="http://schemas.openxmlformats.org/officeDocument/2006/relationships" id="256" r:id="Rd83e1bb86e0242e3"/>
    <p:sldId xmlns:r="http://schemas.openxmlformats.org/officeDocument/2006/relationships" id="257" r:id="Rb140f33091d74907"/>
    <p:sldId xmlns:r="http://schemas.openxmlformats.org/officeDocument/2006/relationships" id="258" r:id="R7df35f50add3453b"/>
    <p:sldId xmlns:r="http://schemas.openxmlformats.org/officeDocument/2006/relationships" id="259" r:id="R63ecc0d0eea94464"/>
    <p:sldId xmlns:r="http://schemas.openxmlformats.org/officeDocument/2006/relationships" id="260" r:id="Re502e8b6420a4905"/>
    <p:sldId xmlns:r="http://schemas.openxmlformats.org/officeDocument/2006/relationships" id="261" r:id="Rb350b2624c9f470a"/>
    <p:sldId xmlns:r="http://schemas.openxmlformats.org/officeDocument/2006/relationships" id="262" r:id="R1075b251dd1d44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42c739906c4418" /><Relationship Type="http://schemas.openxmlformats.org/officeDocument/2006/relationships/slide" Target="/ppt/slides/slide1.xml" Id="Rd83e1bb86e0242e3" /><Relationship Type="http://schemas.openxmlformats.org/officeDocument/2006/relationships/slide" Target="/ppt/slides/slide2.xml" Id="Rb140f33091d74907" /><Relationship Type="http://schemas.openxmlformats.org/officeDocument/2006/relationships/slide" Target="/ppt/slides/slide3.xml" Id="R7df35f50add3453b" /><Relationship Type="http://schemas.openxmlformats.org/officeDocument/2006/relationships/slide" Target="/ppt/slides/slide4.xml" Id="R63ecc0d0eea94464" /><Relationship Type="http://schemas.openxmlformats.org/officeDocument/2006/relationships/slide" Target="/ppt/slides/slide5.xml" Id="Re502e8b6420a4905" /><Relationship Type="http://schemas.openxmlformats.org/officeDocument/2006/relationships/slide" Target="/ppt/slides/slide6.xml" Id="Rb350b2624c9f470a" /><Relationship Type="http://schemas.openxmlformats.org/officeDocument/2006/relationships/slide" Target="/ppt/slides/slide7.xml" Id="R1075b251dd1d44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292e4389fa49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d5c93900404de5" /><Relationship Type="http://schemas.openxmlformats.org/officeDocument/2006/relationships/theme" Target="/ppt/slideMasters/theme/theme1.xml" Id="Re57a155cbc8440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d5c93900404d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985df0b9d542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f58e3890243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8a317a6c2a4c4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925e3ce504f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b67cbc69b4e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9d042a325421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ced2c1f12f4d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BUHEIEN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BUHEIEN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BUHEIEN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BUHEIEN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BUHEIEN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BUHEIEN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91 574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2 554 021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2 564 937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BUHEIEN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ANNY ERFJORD LINGSTEN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BUHEIEN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Gauselhagen 14A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4032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924 316 772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BUHEIEN AS</a:t>
            </a:r>
          </a:p>
        </p:txBody>
      </p:sp>
    </p:spTree>
  </p:cSld>
  <p:clrMapOvr>
    <a:masterClrMapping xmlns:a="http://schemas.openxmlformats.org/drawingml/2006/main"/>
  </p:clrMapOvr>
</p:sld>
</file>