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7126c7a65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4bb0a912a43ba"/>
  </p:sldMasterIdLst>
  <p:sldIdLst>
    <p:sldId xmlns:r="http://schemas.openxmlformats.org/officeDocument/2006/relationships" id="256" r:id="R9b50423186284b65"/>
    <p:sldId xmlns:r="http://schemas.openxmlformats.org/officeDocument/2006/relationships" id="257" r:id="R51b90e392baf4886"/>
    <p:sldId xmlns:r="http://schemas.openxmlformats.org/officeDocument/2006/relationships" id="258" r:id="R7437b3f70a5a4ccd"/>
    <p:sldId xmlns:r="http://schemas.openxmlformats.org/officeDocument/2006/relationships" id="259" r:id="R9b63c4831e3f40cc"/>
    <p:sldId xmlns:r="http://schemas.openxmlformats.org/officeDocument/2006/relationships" id="260" r:id="R8bd2eba23043414e"/>
    <p:sldId xmlns:r="http://schemas.openxmlformats.org/officeDocument/2006/relationships" id="261" r:id="Rf2f895827e234406"/>
    <p:sldId xmlns:r="http://schemas.openxmlformats.org/officeDocument/2006/relationships" id="262" r:id="Rdac9d91d3ee7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bb0a912a43ba" /><Relationship Type="http://schemas.openxmlformats.org/officeDocument/2006/relationships/slide" Target="/ppt/slides/slide1.xml" Id="R9b50423186284b65" /><Relationship Type="http://schemas.openxmlformats.org/officeDocument/2006/relationships/slide" Target="/ppt/slides/slide2.xml" Id="R51b90e392baf4886" /><Relationship Type="http://schemas.openxmlformats.org/officeDocument/2006/relationships/slide" Target="/ppt/slides/slide3.xml" Id="R7437b3f70a5a4ccd" /><Relationship Type="http://schemas.openxmlformats.org/officeDocument/2006/relationships/slide" Target="/ppt/slides/slide4.xml" Id="R9b63c4831e3f40cc" /><Relationship Type="http://schemas.openxmlformats.org/officeDocument/2006/relationships/slide" Target="/ppt/slides/slide5.xml" Id="R8bd2eba23043414e" /><Relationship Type="http://schemas.openxmlformats.org/officeDocument/2006/relationships/slide" Target="/ppt/slides/slide6.xml" Id="Rf2f895827e234406" /><Relationship Type="http://schemas.openxmlformats.org/officeDocument/2006/relationships/slide" Target="/ppt/slides/slide7.xml" Id="Rdac9d91d3ee7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30349aa2b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5007df7444bd" /><Relationship Type="http://schemas.openxmlformats.org/officeDocument/2006/relationships/theme" Target="/ppt/slideMasters/theme/theme1.xml" Id="Rcca858ae8fba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b5007df74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8cf9b17a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885cf635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b0f7ea1c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0e32deca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fc539895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fd29d3121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d2bf694c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TOLA HOLDING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HOLMESTAD OLA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HOLMESTAD TOVE H LUNDE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Feforvegen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924 317 094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TOLA HOLDING AS</a:t>
            </a:r>
          </a:p>
        </p:txBody>
      </p:sp>
    </p:spTree>
  </p:cSld>
  <p:clrMapOvr>
    <a:masterClrMapping xmlns:a="http://schemas.openxmlformats.org/drawingml/2006/main"/>
  </p:clrMapOvr>
</p:sld>
</file>