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0440c3d10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85996c9c04634"/>
  </p:sldMasterIdLst>
  <p:sldIdLst>
    <p:sldId xmlns:r="http://schemas.openxmlformats.org/officeDocument/2006/relationships" id="256" r:id="R1a65ffef4afd445d"/>
    <p:sldId xmlns:r="http://schemas.openxmlformats.org/officeDocument/2006/relationships" id="257" r:id="Ra81f32d0510243c8"/>
    <p:sldId xmlns:r="http://schemas.openxmlformats.org/officeDocument/2006/relationships" id="258" r:id="R137a569ccecf4696"/>
    <p:sldId xmlns:r="http://schemas.openxmlformats.org/officeDocument/2006/relationships" id="259" r:id="R1f87a9d4df2c4624"/>
    <p:sldId xmlns:r="http://schemas.openxmlformats.org/officeDocument/2006/relationships" id="260" r:id="R50baa03fef4d4a9a"/>
    <p:sldId xmlns:r="http://schemas.openxmlformats.org/officeDocument/2006/relationships" id="261" r:id="R234b7e78d27046d3"/>
    <p:sldId xmlns:r="http://schemas.openxmlformats.org/officeDocument/2006/relationships" id="262" r:id="Rb076b4ebde3f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85996c9c04634" /><Relationship Type="http://schemas.openxmlformats.org/officeDocument/2006/relationships/slide" Target="/ppt/slides/slide1.xml" Id="R1a65ffef4afd445d" /><Relationship Type="http://schemas.openxmlformats.org/officeDocument/2006/relationships/slide" Target="/ppt/slides/slide2.xml" Id="Ra81f32d0510243c8" /><Relationship Type="http://schemas.openxmlformats.org/officeDocument/2006/relationships/slide" Target="/ppt/slides/slide3.xml" Id="R137a569ccecf4696" /><Relationship Type="http://schemas.openxmlformats.org/officeDocument/2006/relationships/slide" Target="/ppt/slides/slide4.xml" Id="R1f87a9d4df2c4624" /><Relationship Type="http://schemas.openxmlformats.org/officeDocument/2006/relationships/slide" Target="/ppt/slides/slide5.xml" Id="R50baa03fef4d4a9a" /><Relationship Type="http://schemas.openxmlformats.org/officeDocument/2006/relationships/slide" Target="/ppt/slides/slide6.xml" Id="R234b7e78d27046d3" /><Relationship Type="http://schemas.openxmlformats.org/officeDocument/2006/relationships/slide" Target="/ppt/slides/slide7.xml" Id="Rb076b4ebde3f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943defefb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efb45f2d4afd" /><Relationship Type="http://schemas.openxmlformats.org/officeDocument/2006/relationships/theme" Target="/ppt/slideMasters/theme/theme1.xml" Id="R0fe1ea5e961c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6efb45f2d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b127a9645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5182ce60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09b485ba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41c0bfdb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9b343a0a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fa7aefee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cf8304d5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