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cf105af9c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2bab0fef74f02"/>
  </p:sldMasterIdLst>
  <p:sldIdLst>
    <p:sldId xmlns:r="http://schemas.openxmlformats.org/officeDocument/2006/relationships" id="256" r:id="R28e7a4100ae24857"/>
    <p:sldId xmlns:r="http://schemas.openxmlformats.org/officeDocument/2006/relationships" id="257" r:id="R8685f51ba3754f27"/>
    <p:sldId xmlns:r="http://schemas.openxmlformats.org/officeDocument/2006/relationships" id="258" r:id="R011264c5c0cc4f05"/>
    <p:sldId xmlns:r="http://schemas.openxmlformats.org/officeDocument/2006/relationships" id="259" r:id="R7ab6127c336c4b85"/>
    <p:sldId xmlns:r="http://schemas.openxmlformats.org/officeDocument/2006/relationships" id="260" r:id="R63c9398985254500"/>
    <p:sldId xmlns:r="http://schemas.openxmlformats.org/officeDocument/2006/relationships" id="261" r:id="Rdb8184b6c76f46c9"/>
    <p:sldId xmlns:r="http://schemas.openxmlformats.org/officeDocument/2006/relationships" id="262" r:id="R7e974cd78176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2bab0fef74f02" /><Relationship Type="http://schemas.openxmlformats.org/officeDocument/2006/relationships/slide" Target="/ppt/slides/slide1.xml" Id="R28e7a4100ae24857" /><Relationship Type="http://schemas.openxmlformats.org/officeDocument/2006/relationships/slide" Target="/ppt/slides/slide2.xml" Id="R8685f51ba3754f27" /><Relationship Type="http://schemas.openxmlformats.org/officeDocument/2006/relationships/slide" Target="/ppt/slides/slide3.xml" Id="R011264c5c0cc4f05" /><Relationship Type="http://schemas.openxmlformats.org/officeDocument/2006/relationships/slide" Target="/ppt/slides/slide4.xml" Id="R7ab6127c336c4b85" /><Relationship Type="http://schemas.openxmlformats.org/officeDocument/2006/relationships/slide" Target="/ppt/slides/slide5.xml" Id="R63c9398985254500" /><Relationship Type="http://schemas.openxmlformats.org/officeDocument/2006/relationships/slide" Target="/ppt/slides/slide6.xml" Id="Rdb8184b6c76f46c9" /><Relationship Type="http://schemas.openxmlformats.org/officeDocument/2006/relationships/slide" Target="/ppt/slides/slide7.xml" Id="R7e974cd78176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e378c153f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f3e8b20842ed" /><Relationship Type="http://schemas.openxmlformats.org/officeDocument/2006/relationships/theme" Target="/ppt/slideMasters/theme/theme1.xml" Id="R7c3ad4977368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bf3e8b208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b7123eaca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49f17b3a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74e8cf8c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e95071e58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0c0f4adb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2935b6a7346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acca855c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 BALANCE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 BALANCE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 BALANCE HOLDING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 BALANCE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 BALANCE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 BALANCE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 BALANCE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 BALANCE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Krogstadstien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1643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924 324 295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 BALANCE HOLDING AS</a:t>
            </a:r>
          </a:p>
        </p:txBody>
      </p:sp>
    </p:spTree>
  </p:cSld>
  <p:clrMapOvr>
    <a:masterClrMapping xmlns:a="http://schemas.openxmlformats.org/drawingml/2006/main"/>
  </p:clrMapOvr>
</p:sld>
</file>