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a3fe0823e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50a5eeda64fdc"/>
  </p:sldMasterIdLst>
  <p:sldIdLst>
    <p:sldId xmlns:r="http://schemas.openxmlformats.org/officeDocument/2006/relationships" id="256" r:id="R90cd1540c3814b21"/>
    <p:sldId xmlns:r="http://schemas.openxmlformats.org/officeDocument/2006/relationships" id="257" r:id="R3c583f0b524f4cf2"/>
    <p:sldId xmlns:r="http://schemas.openxmlformats.org/officeDocument/2006/relationships" id="258" r:id="R35ff82f660cd4c82"/>
    <p:sldId xmlns:r="http://schemas.openxmlformats.org/officeDocument/2006/relationships" id="259" r:id="R95796f638f4142e5"/>
    <p:sldId xmlns:r="http://schemas.openxmlformats.org/officeDocument/2006/relationships" id="260" r:id="R118603c247914038"/>
    <p:sldId xmlns:r="http://schemas.openxmlformats.org/officeDocument/2006/relationships" id="261" r:id="Rf29ef3b073e94c5e"/>
    <p:sldId xmlns:r="http://schemas.openxmlformats.org/officeDocument/2006/relationships" id="262" r:id="R23acce66b64f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50a5eeda64fdc" /><Relationship Type="http://schemas.openxmlformats.org/officeDocument/2006/relationships/slide" Target="/ppt/slides/slide1.xml" Id="R90cd1540c3814b21" /><Relationship Type="http://schemas.openxmlformats.org/officeDocument/2006/relationships/slide" Target="/ppt/slides/slide2.xml" Id="R3c583f0b524f4cf2" /><Relationship Type="http://schemas.openxmlformats.org/officeDocument/2006/relationships/slide" Target="/ppt/slides/slide3.xml" Id="R35ff82f660cd4c82" /><Relationship Type="http://schemas.openxmlformats.org/officeDocument/2006/relationships/slide" Target="/ppt/slides/slide4.xml" Id="R95796f638f4142e5" /><Relationship Type="http://schemas.openxmlformats.org/officeDocument/2006/relationships/slide" Target="/ppt/slides/slide5.xml" Id="R118603c247914038" /><Relationship Type="http://schemas.openxmlformats.org/officeDocument/2006/relationships/slide" Target="/ppt/slides/slide6.xml" Id="Rf29ef3b073e94c5e" /><Relationship Type="http://schemas.openxmlformats.org/officeDocument/2006/relationships/slide" Target="/ppt/slides/slide7.xml" Id="R23acce66b64f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4174d71f4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512ba90334433" /><Relationship Type="http://schemas.openxmlformats.org/officeDocument/2006/relationships/theme" Target="/ppt/slideMasters/theme/theme1.xml" Id="R2f5c8d22871e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512ba9033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1d4946a1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630a85d2f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f5b8299e9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07ed5666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7a260c47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38575856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99e8a8ea3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NORDVEGEN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NORDVEGEN FORVALTNING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−8 339 951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21 418 337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225 566 483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232 425 082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SALTERI AS  –  22,1 %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OLSEN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MAGIS INVEST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VILHELMSEN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 13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AMETISTA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