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642b0de82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58549b7bc41c7"/>
  </p:sldMasterIdLst>
  <p:sldIdLst>
    <p:sldId xmlns:r="http://schemas.openxmlformats.org/officeDocument/2006/relationships" id="256" r:id="Rf58591bec45e4722"/>
    <p:sldId xmlns:r="http://schemas.openxmlformats.org/officeDocument/2006/relationships" id="257" r:id="Rdb62cf0b499f4a1b"/>
    <p:sldId xmlns:r="http://schemas.openxmlformats.org/officeDocument/2006/relationships" id="258" r:id="R4bb4d5b80cd540a2"/>
    <p:sldId xmlns:r="http://schemas.openxmlformats.org/officeDocument/2006/relationships" id="259" r:id="R9b744a42164642a0"/>
    <p:sldId xmlns:r="http://schemas.openxmlformats.org/officeDocument/2006/relationships" id="260" r:id="Rb07269587a32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58549b7bc41c7" /><Relationship Type="http://schemas.openxmlformats.org/officeDocument/2006/relationships/slide" Target="/ppt/slides/slide1.xml" Id="Rf58591bec45e4722" /><Relationship Type="http://schemas.openxmlformats.org/officeDocument/2006/relationships/slide" Target="/ppt/slides/slide2.xml" Id="Rdb62cf0b499f4a1b" /><Relationship Type="http://schemas.openxmlformats.org/officeDocument/2006/relationships/slide" Target="/ppt/slides/slide3.xml" Id="R4bb4d5b80cd540a2" /><Relationship Type="http://schemas.openxmlformats.org/officeDocument/2006/relationships/slide" Target="/ppt/slides/slide4.xml" Id="R9b744a42164642a0" /><Relationship Type="http://schemas.openxmlformats.org/officeDocument/2006/relationships/slide" Target="/ppt/slides/slide5.xml" Id="Rb07269587a32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2f78dc502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5768649d4330" /><Relationship Type="http://schemas.openxmlformats.org/officeDocument/2006/relationships/theme" Target="/ppt/slideMasters/theme/theme1.xml" Id="Rd087969565d4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25768649d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94245499c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7fe31518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ebe1d9dc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da77c733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89e617b71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