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c30f38b9d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d2791717e49ef"/>
  </p:sldMasterIdLst>
  <p:sldIdLst>
    <p:sldId xmlns:r="http://schemas.openxmlformats.org/officeDocument/2006/relationships" id="256" r:id="Rb50ff1c68f374db7"/>
    <p:sldId xmlns:r="http://schemas.openxmlformats.org/officeDocument/2006/relationships" id="257" r:id="R8789a8f104c84d6d"/>
    <p:sldId xmlns:r="http://schemas.openxmlformats.org/officeDocument/2006/relationships" id="258" r:id="Rf87da1a969854275"/>
    <p:sldId xmlns:r="http://schemas.openxmlformats.org/officeDocument/2006/relationships" id="259" r:id="Rec482e24a7b54a3b"/>
    <p:sldId xmlns:r="http://schemas.openxmlformats.org/officeDocument/2006/relationships" id="260" r:id="R8e51396f6eba4553"/>
    <p:sldId xmlns:r="http://schemas.openxmlformats.org/officeDocument/2006/relationships" id="261" r:id="Rda754fe11fb94d1a"/>
    <p:sldId xmlns:r="http://schemas.openxmlformats.org/officeDocument/2006/relationships" id="262" r:id="R0ba8d219b647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d2791717e49ef" /><Relationship Type="http://schemas.openxmlformats.org/officeDocument/2006/relationships/slide" Target="/ppt/slides/slide1.xml" Id="Rb50ff1c68f374db7" /><Relationship Type="http://schemas.openxmlformats.org/officeDocument/2006/relationships/slide" Target="/ppt/slides/slide2.xml" Id="R8789a8f104c84d6d" /><Relationship Type="http://schemas.openxmlformats.org/officeDocument/2006/relationships/slide" Target="/ppt/slides/slide3.xml" Id="Rf87da1a969854275" /><Relationship Type="http://schemas.openxmlformats.org/officeDocument/2006/relationships/slide" Target="/ppt/slides/slide4.xml" Id="Rec482e24a7b54a3b" /><Relationship Type="http://schemas.openxmlformats.org/officeDocument/2006/relationships/slide" Target="/ppt/slides/slide5.xml" Id="R8e51396f6eba4553" /><Relationship Type="http://schemas.openxmlformats.org/officeDocument/2006/relationships/slide" Target="/ppt/slides/slide6.xml" Id="Rda754fe11fb94d1a" /><Relationship Type="http://schemas.openxmlformats.org/officeDocument/2006/relationships/slide" Target="/ppt/slides/slide7.xml" Id="R0ba8d219b647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27ccb89c2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2bc40d36457a" /><Relationship Type="http://schemas.openxmlformats.org/officeDocument/2006/relationships/theme" Target="/ppt/slideMasters/theme/theme1.xml" Id="R389625db66e944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72bc40d36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b3565dee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b7df7cbf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9f84bdc47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e1423f91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ad0590e05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bdf9a55ad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5170824f2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SKRETTING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SKRETTING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SKRETTING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SKRETTING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SKRETTING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SKRETTING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5 991 632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SKRETTING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 ROY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SKRETTING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SKRETTING HOLDING AS</a:t>
            </a:r>
          </a:p>
        </p:txBody>
      </p:sp>
    </p:spTree>
  </p:cSld>
  <p:clrMapOvr>
    <a:masterClrMapping xmlns:a="http://schemas.openxmlformats.org/drawingml/2006/main"/>
  </p:clrMapOvr>
</p:sld>
</file>