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b8ec1f13b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0b603c6b84e53"/>
  </p:sldMasterIdLst>
  <p:sldIdLst>
    <p:sldId xmlns:r="http://schemas.openxmlformats.org/officeDocument/2006/relationships" id="256" r:id="Rd8c56837a7be45e4"/>
    <p:sldId xmlns:r="http://schemas.openxmlformats.org/officeDocument/2006/relationships" id="257" r:id="Rebcdac86278341c5"/>
    <p:sldId xmlns:r="http://schemas.openxmlformats.org/officeDocument/2006/relationships" id="258" r:id="R2342910028df4998"/>
    <p:sldId xmlns:r="http://schemas.openxmlformats.org/officeDocument/2006/relationships" id="259" r:id="Re35f216bd4144166"/>
    <p:sldId xmlns:r="http://schemas.openxmlformats.org/officeDocument/2006/relationships" id="260" r:id="Re73738ff9e6141ce"/>
    <p:sldId xmlns:r="http://schemas.openxmlformats.org/officeDocument/2006/relationships" id="261" r:id="R7774ea0df5d24701"/>
    <p:sldId xmlns:r="http://schemas.openxmlformats.org/officeDocument/2006/relationships" id="262" r:id="R7b05e0b26474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0b603c6b84e53" /><Relationship Type="http://schemas.openxmlformats.org/officeDocument/2006/relationships/slide" Target="/ppt/slides/slide1.xml" Id="Rd8c56837a7be45e4" /><Relationship Type="http://schemas.openxmlformats.org/officeDocument/2006/relationships/slide" Target="/ppt/slides/slide2.xml" Id="Rebcdac86278341c5" /><Relationship Type="http://schemas.openxmlformats.org/officeDocument/2006/relationships/slide" Target="/ppt/slides/slide3.xml" Id="R2342910028df4998" /><Relationship Type="http://schemas.openxmlformats.org/officeDocument/2006/relationships/slide" Target="/ppt/slides/slide4.xml" Id="Re35f216bd4144166" /><Relationship Type="http://schemas.openxmlformats.org/officeDocument/2006/relationships/slide" Target="/ppt/slides/slide5.xml" Id="Re73738ff9e6141ce" /><Relationship Type="http://schemas.openxmlformats.org/officeDocument/2006/relationships/slide" Target="/ppt/slides/slide6.xml" Id="R7774ea0df5d24701" /><Relationship Type="http://schemas.openxmlformats.org/officeDocument/2006/relationships/slide" Target="/ppt/slides/slide7.xml" Id="R7b05e0b26474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cc554667446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13fbd93dd4171" /><Relationship Type="http://schemas.openxmlformats.org/officeDocument/2006/relationships/theme" Target="/ppt/slideMasters/theme/theme1.xml" Id="R0b870c3bdc56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613fbd93dd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45dbeadaf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3e57ad8d7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31d85782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308dafe4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f4eb5faab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9012b1c5b4a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30661e203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KEPA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KEPA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523 765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LOVE ARVESEN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ARVESEN INVEST AS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ARVESEN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924 340 886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KEPA HOLDING AS</a:t>
            </a:r>
          </a:p>
        </p:txBody>
      </p:sp>
    </p:spTree>
  </p:cSld>
  <p:clrMapOvr>
    <a:masterClrMapping xmlns:a="http://schemas.openxmlformats.org/drawingml/2006/main"/>
  </p:clrMapOvr>
</p:sld>
</file>