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24f060cc8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c4b50ce534c59"/>
  </p:sldMasterIdLst>
  <p:sldIdLst>
    <p:sldId xmlns:r="http://schemas.openxmlformats.org/officeDocument/2006/relationships" id="256" r:id="Ra68ac041a8254d90"/>
    <p:sldId xmlns:r="http://schemas.openxmlformats.org/officeDocument/2006/relationships" id="257" r:id="R4fceac25db9545fd"/>
    <p:sldId xmlns:r="http://schemas.openxmlformats.org/officeDocument/2006/relationships" id="258" r:id="Rbad589f50b3b4dd8"/>
    <p:sldId xmlns:r="http://schemas.openxmlformats.org/officeDocument/2006/relationships" id="259" r:id="R2906d93bd82341d9"/>
    <p:sldId xmlns:r="http://schemas.openxmlformats.org/officeDocument/2006/relationships" id="260" r:id="Rc80f513beaca455a"/>
    <p:sldId xmlns:r="http://schemas.openxmlformats.org/officeDocument/2006/relationships" id="261" r:id="Rdd7a4ad1c1dd412c"/>
    <p:sldId xmlns:r="http://schemas.openxmlformats.org/officeDocument/2006/relationships" id="262" r:id="R8103345bd5ae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c4b50ce534c59" /><Relationship Type="http://schemas.openxmlformats.org/officeDocument/2006/relationships/slide" Target="/ppt/slides/slide1.xml" Id="Ra68ac041a8254d90" /><Relationship Type="http://schemas.openxmlformats.org/officeDocument/2006/relationships/slide" Target="/ppt/slides/slide2.xml" Id="R4fceac25db9545fd" /><Relationship Type="http://schemas.openxmlformats.org/officeDocument/2006/relationships/slide" Target="/ppt/slides/slide3.xml" Id="Rbad589f50b3b4dd8" /><Relationship Type="http://schemas.openxmlformats.org/officeDocument/2006/relationships/slide" Target="/ppt/slides/slide4.xml" Id="R2906d93bd82341d9" /><Relationship Type="http://schemas.openxmlformats.org/officeDocument/2006/relationships/slide" Target="/ppt/slides/slide5.xml" Id="Rc80f513beaca455a" /><Relationship Type="http://schemas.openxmlformats.org/officeDocument/2006/relationships/slide" Target="/ppt/slides/slide6.xml" Id="Rdd7a4ad1c1dd412c" /><Relationship Type="http://schemas.openxmlformats.org/officeDocument/2006/relationships/slide" Target="/ppt/slides/slide7.xml" Id="R8103345bd5ae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b206c0965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fe162f9041db" /><Relationship Type="http://schemas.openxmlformats.org/officeDocument/2006/relationships/theme" Target="/ppt/slideMasters/theme/theme1.xml" Id="R9b1b53c9d992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4fe162f90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2999c9b0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dd366f926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c295a29a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ab1c4267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7e3bb68ae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f49ef2bf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f6eaeef3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104 483 034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374 331 112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377 229 275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CAPITAL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oml@iconcapital.no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www.iconcapital.no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924 344 822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VII AS</a:t>
            </a:r>
          </a:p>
        </p:txBody>
      </p:sp>
    </p:spTree>
  </p:cSld>
  <p:clrMapOvr>
    <a:masterClrMapping xmlns:a="http://schemas.openxmlformats.org/drawingml/2006/main"/>
  </p:clrMapOvr>
</p:sld>
</file>